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5BC21E7-0D4C-4A67-8E1A-14762D4E3153}">
  <a:tblStyle styleId="{85BC21E7-0D4C-4A67-8E1A-14762D4E3153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0" d="100"/>
          <a:sy n="90" d="100"/>
        </p:scale>
        <p:origin x="960" y="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" name="Google Shape;54;p13"/>
          <p:cNvGraphicFramePr/>
          <p:nvPr>
            <p:extLst>
              <p:ext uri="{D42A27DB-BD31-4B8C-83A1-F6EECF244321}">
                <p14:modId xmlns:p14="http://schemas.microsoft.com/office/powerpoint/2010/main" val="3705538032"/>
              </p:ext>
            </p:extLst>
          </p:nvPr>
        </p:nvGraphicFramePr>
        <p:xfrm>
          <a:off x="254625" y="274425"/>
          <a:ext cx="8561625" cy="4684725"/>
        </p:xfrm>
        <a:graphic>
          <a:graphicData uri="http://schemas.openxmlformats.org/drawingml/2006/table">
            <a:tbl>
              <a:tblPr>
                <a:noFill/>
                <a:tableStyleId>{85BC21E7-0D4C-4A67-8E1A-14762D4E3153}</a:tableStyleId>
              </a:tblPr>
              <a:tblGrid>
                <a:gridCol w="17123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638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3126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4190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123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561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dirty="0"/>
                        <a:t>states</a:t>
                      </a:r>
                      <a:endParaRPr sz="2000" dirty="0"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dirty="0"/>
                        <a:t>Navajo</a:t>
                      </a:r>
                      <a:endParaRPr sz="2000" dirty="0"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dirty="0"/>
                        <a:t>continent</a:t>
                      </a:r>
                      <a:endParaRPr sz="2000" dirty="0"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dirty="0"/>
                        <a:t>physical features</a:t>
                      </a:r>
                      <a:endParaRPr sz="2000" dirty="0"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dirty="0"/>
                        <a:t>human</a:t>
                      </a:r>
                      <a:r>
                        <a:rPr lang="en-GB" sz="2000" baseline="0" dirty="0"/>
                        <a:t> features</a:t>
                      </a:r>
                      <a:endParaRPr sz="2000" dirty="0"/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61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dirty="0"/>
                        <a:t>tourism</a:t>
                      </a:r>
                      <a:endParaRPr sz="2000" dirty="0"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dirty="0"/>
                        <a:t>Washington</a:t>
                      </a:r>
                      <a:r>
                        <a:rPr lang="en-GB" sz="2000" baseline="0" dirty="0"/>
                        <a:t> DC</a:t>
                      </a:r>
                      <a:endParaRPr sz="2000" dirty="0"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dirty="0"/>
                        <a:t>climate</a:t>
                      </a:r>
                      <a:endParaRPr sz="2000" dirty="0"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dirty="0"/>
                        <a:t>tribe</a:t>
                      </a:r>
                      <a:endParaRPr sz="2000" dirty="0"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dirty="0"/>
                        <a:t>USA</a:t>
                      </a:r>
                      <a:endParaRPr sz="2000" dirty="0"/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61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dirty="0"/>
                        <a:t>cities</a:t>
                      </a:r>
                      <a:endParaRPr sz="2000" dirty="0"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dirty="0"/>
                        <a:t>landmarks</a:t>
                      </a:r>
                      <a:endParaRPr sz="2000" dirty="0"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dirty="0"/>
                        <a:t>travel</a:t>
                      </a:r>
                      <a:endParaRPr sz="2000" dirty="0"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dirty="0"/>
                        <a:t>flag</a:t>
                      </a:r>
                      <a:endParaRPr sz="2000" dirty="0"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dirty="0" err="1"/>
                        <a:t>indiginous</a:t>
                      </a:r>
                      <a:r>
                        <a:rPr lang="en-GB" sz="2000" dirty="0"/>
                        <a:t> </a:t>
                      </a:r>
                      <a:endParaRPr sz="2000" dirty="0"/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18</Words>
  <Application>Microsoft Office PowerPoint</Application>
  <PresentationFormat>On-screen Show (16:9)</PresentationFormat>
  <Paragraphs>15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Arial</vt:lpstr>
      <vt:lpstr>Simple Light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Adam Northmore</dc:creator>
  <cp:lastModifiedBy>Michelle Sampson</cp:lastModifiedBy>
  <cp:revision>5</cp:revision>
  <dcterms:modified xsi:type="dcterms:W3CDTF">2022-04-06T07:58:28Z</dcterms:modified>
</cp:coreProperties>
</file>