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8" roundtripDataSignature="AMtx7mgGx37kN9nOo/Agzb925YtNf1cQZ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7D55822-CB5B-4B81-A230-4647B85D8838}">
  <a:tblStyle styleId="{67D55822-CB5B-4B81-A230-4647B85D8838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960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"/>
          <p:cNvGraphicFramePr/>
          <p:nvPr/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{67D55822-CB5B-4B81-A230-4647B85D8838}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1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1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altitude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contour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condensation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evaporation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ridge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sediment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plateau mountains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floodplain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meander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delta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erosion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900" u="none" strike="noStrike" cap="none"/>
                        <a:t>transportation</a:t>
                      </a:r>
                      <a:endParaRPr sz="19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deposition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Upper course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/>
                        <a:t>Lower course</a:t>
                      </a:r>
                      <a:endParaRPr sz="2000" u="none" strike="noStrike" cap="none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On-screen Show (16:9)</PresentationFormat>
  <Paragraphs>15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Northmore</dc:creator>
  <cp:lastModifiedBy>Michelle Sampson</cp:lastModifiedBy>
  <cp:revision>1</cp:revision>
  <dcterms:modified xsi:type="dcterms:W3CDTF">2022-04-06T07:57:36Z</dcterms:modified>
</cp:coreProperties>
</file>