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4"/>
  </p:notesMasterIdLst>
  <p:sldIdLst>
    <p:sldId id="256" r:id="rId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1EE9395-2BCD-4C71-A5A7-A687315FB410}">
  <a:tblStyle styleId="{61EE9395-2BCD-4C71-A5A7-A687315FB410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96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1ac3de033e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7" name="Google Shape;97;g11ac3de033e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5" name="Google Shape;75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3" name="Google Shape;83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88" name="Google Shape;88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Google Shape;99;p25"/>
          <p:cNvGraphicFramePr/>
          <p:nvPr/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{61EE9395-2BCD-4C71-A5A7-A687315FB410}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4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 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curse 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afterlife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hierarchy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ritual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Rosetta Stone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lang="en" sz="2000" u="none" strike="noStrike" cap="none"/>
                        <a:t> </a:t>
                      </a:r>
                      <a:endParaRPr sz="20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0" name="Google Shape;10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4625" y="433386"/>
            <a:ext cx="1704975" cy="138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09812" y="433386"/>
            <a:ext cx="1057275" cy="130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02037" y="404811"/>
            <a:ext cx="106680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09524" y="347661"/>
            <a:ext cx="160972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114499" y="511966"/>
            <a:ext cx="1623266" cy="1147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02274" y="1921462"/>
            <a:ext cx="1209675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5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02274" y="3629025"/>
            <a:ext cx="1047750" cy="1257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5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176462" y="3495675"/>
            <a:ext cx="1162050" cy="1390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5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711524" y="3505200"/>
            <a:ext cx="1647825" cy="1371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5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472119" y="3486150"/>
            <a:ext cx="1104900" cy="1390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On-screen Show (16:9)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Simple Light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</dc:creator>
  <cp:lastModifiedBy>Michelle Sampson</cp:lastModifiedBy>
  <cp:revision>1</cp:revision>
  <dcterms:modified xsi:type="dcterms:W3CDTF">2022-04-06T08:06:24Z</dcterms:modified>
</cp:coreProperties>
</file>