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7.xml"/>
  <Override ContentType="application/vnd.openxmlformats-officedocument.presentationml.notesSlide+xml" PartName="/ppt/notesSlides/notesSlide168.xml"/>
  <Override ContentType="application/vnd.openxmlformats-officedocument.presentationml.notesSlide+xml" PartName="/ppt/notesSlides/notesSlide354.xml"/>
  <Override ContentType="application/vnd.openxmlformats-officedocument.presentationml.notesSlide+xml" PartName="/ppt/notesSlides/notesSlide222.xml"/>
  <Override ContentType="application/vnd.openxmlformats-officedocument.presentationml.notesSlide+xml" PartName="/ppt/notesSlides/notesSlide311.xml"/>
  <Override ContentType="application/vnd.openxmlformats-officedocument.presentationml.notesSlide+xml" PartName="/ppt/notesSlides/notesSlide257.xml"/>
  <Override ContentType="application/vnd.openxmlformats-officedocument.presentationml.notesSlide+xml" PartName="/ppt/notesSlides/notesSlide265.xml"/>
  <Override ContentType="application/vnd.openxmlformats-officedocument.presentationml.notesSlide+xml" PartName="/ppt/notesSlides/notesSlide125.xml"/>
  <Override ContentType="application/vnd.openxmlformats-officedocument.presentationml.notesSlide+xml" PartName="/ppt/notesSlides/notesSlide5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117.xml"/>
  <Override ContentType="application/vnd.openxmlformats-officedocument.presentationml.notesSlide+xml" PartName="/ppt/notesSlides/notesSlide249.xml"/>
  <Override ContentType="application/vnd.openxmlformats-officedocument.presentationml.notesSlide+xml" PartName="/ppt/notesSlides/notesSlide273.xml"/>
  <Override ContentType="application/vnd.openxmlformats-officedocument.presentationml.notesSlide+xml" PartName="/ppt/notesSlides/notesSlide206.xml"/>
  <Override ContentType="application/vnd.openxmlformats-officedocument.presentationml.notesSlide+xml" PartName="/ppt/notesSlides/notesSlide230.xml"/>
  <Override ContentType="application/vnd.openxmlformats-officedocument.presentationml.notesSlide+xml" PartName="/ppt/notesSlides/notesSlide338.xml"/>
  <Override ContentType="application/vnd.openxmlformats-officedocument.presentationml.notesSlide+xml" PartName="/ppt/notesSlides/notesSlide362.xml"/>
  <Override ContentType="application/vnd.openxmlformats-officedocument.presentationml.notesSlide+xml" PartName="/ppt/notesSlides/notesSlide91.xml"/>
  <Override ContentType="application/vnd.openxmlformats-officedocument.presentationml.notesSlide+xml" PartName="/ppt/notesSlides/notesSlide133.xml"/>
  <Override ContentType="application/vnd.openxmlformats-officedocument.presentationml.notesSlide+xml" PartName="/ppt/notesSlides/notesSlide176.xml"/>
  <Override ContentType="application/vnd.openxmlformats-officedocument.presentationml.notesSlide+xml" PartName="/ppt/notesSlides/notesSlide109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03.xml"/>
  <Override ContentType="application/vnd.openxmlformats-officedocument.presentationml.notesSlide+xml" PartName="/ppt/notesSlides/notesSlide346.xml"/>
  <Override ContentType="application/vnd.openxmlformats-officedocument.presentationml.notesSlide+xml" PartName="/ppt/notesSlides/notesSlide214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196.xml"/>
  <Override ContentType="application/vnd.openxmlformats-officedocument.presentationml.notesSlide+xml" PartName="/ppt/notesSlides/notesSlide369.xml"/>
  <Override ContentType="application/vnd.openxmlformats-officedocument.presentationml.notesSlide+xml" PartName="/ppt/notesSlides/notesSlide250.xml"/>
  <Override ContentType="application/vnd.openxmlformats-officedocument.presentationml.notesSlide+xml" PartName="/ppt/notesSlides/notesSlide105.xml"/>
  <Override ContentType="application/vnd.openxmlformats-officedocument.presentationml.notesSlide+xml" PartName="/ppt/notesSlides/notesSlide148.xml"/>
  <Override ContentType="application/vnd.openxmlformats-officedocument.presentationml.notesSlide+xml" PartName="/ppt/notesSlides/notesSlide202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293.xml"/>
  <Override ContentType="application/vnd.openxmlformats-officedocument.presentationml.notesSlide+xml" PartName="/ppt/notesSlides/notesSlide137.xml"/>
  <Override ContentType="application/vnd.openxmlformats-officedocument.presentationml.notesSlide+xml" PartName="/ppt/notesSlides/notesSlide277.xml"/>
  <Override ContentType="application/vnd.openxmlformats-officedocument.presentationml.notesSlide+xml" PartName="/ppt/notesSlides/notesSlide87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234.xml"/>
  <Override ContentType="application/vnd.openxmlformats-officedocument.presentationml.notesSlide+xml" PartName="/ppt/notesSlides/notesSlide141.xml"/>
  <Override ContentType="application/vnd.openxmlformats-officedocument.presentationml.notesSlide+xml" PartName="/ppt/notesSlides/notesSlide153.xml"/>
  <Override ContentType="application/vnd.openxmlformats-officedocument.presentationml.notesSlide+xml" PartName="/ppt/notesSlides/notesSlide326.xml"/>
  <Override ContentType="application/vnd.openxmlformats-officedocument.presentationml.notesSlide+xml" PartName="/ppt/notesSlides/notesSlide110.xml"/>
  <Override ContentType="application/vnd.openxmlformats-officedocument.presentationml.notesSlide+xml" PartName="/ppt/notesSlides/notesSlide184.xml"/>
  <Override ContentType="application/vnd.openxmlformats-officedocument.presentationml.notesSlide+xml" PartName="/ppt/notesSlides/notesSlide75.xml"/>
  <Override ContentType="application/vnd.openxmlformats-officedocument.presentationml.notesSlide+xml" PartName="/ppt/notesSlides/notesSlide281.xml"/>
  <Override ContentType="application/vnd.openxmlformats-officedocument.presentationml.notesSlide+xml" PartName="/ppt/notesSlides/notesSlide331.xml"/>
  <Override ContentType="application/vnd.openxmlformats-officedocument.presentationml.notesSlide+xml" PartName="/ppt/notesSlides/notesSlide229.xml"/>
  <Override ContentType="application/vnd.openxmlformats-officedocument.presentationml.notesSlide+xml" PartName="/ppt/notesSlides/notesSlide180.xml"/>
  <Override ContentType="application/vnd.openxmlformats-officedocument.presentationml.notesSlide+xml" PartName="/ppt/notesSlides/notesSlide172.xml"/>
  <Override ContentType="application/vnd.openxmlformats-officedocument.presentationml.notesSlide+xml" PartName="/ppt/notesSlides/notesSlide261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63.xml"/>
  <Override ContentType="application/vnd.openxmlformats-officedocument.presentationml.notesSlide+xml" PartName="/ppt/notesSlides/notesSlide358.xml"/>
  <Override ContentType="application/vnd.openxmlformats-officedocument.presentationml.notesSlide+xml" PartName="/ppt/notesSlides/notesSlide342.xml"/>
  <Override ContentType="application/vnd.openxmlformats-officedocument.presentationml.notesSlide+xml" PartName="/ppt/notesSlides/notesSlide270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210.xml"/>
  <Override ContentType="application/vnd.openxmlformats-officedocument.presentationml.notesSlide+xml" PartName="/ppt/notesSlides/notesSlide315.xml"/>
  <Override ContentType="application/vnd.openxmlformats-officedocument.presentationml.notesSlide+xml" PartName="/ppt/notesSlides/notesSlide129.xml"/>
  <Override ContentType="application/vnd.openxmlformats-officedocument.presentationml.notesSlide+xml" PartName="/ppt/notesSlides/notesSlide60.xml"/>
  <Override ContentType="application/vnd.openxmlformats-officedocument.presentationml.notesSlide+xml" PartName="/ppt/notesSlides/notesSlide296.xml"/>
  <Override ContentType="application/vnd.openxmlformats-officedocument.presentationml.notesSlide+xml" PartName="/ppt/notesSlides/notesSlide253.xml"/>
  <Override ContentType="application/vnd.openxmlformats-officedocument.presentationml.notesSlide+xml" PartName="/ppt/notesSlides/notesSlide144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38.xml"/>
  <Override ContentType="application/vnd.openxmlformats-officedocument.presentationml.notesSlide+xml" PartName="/ppt/notesSlides/notesSlide157.xml"/>
  <Override ContentType="application/vnd.openxmlformats-officedocument.presentationml.notesSlide+xml" PartName="/ppt/notesSlides/notesSlide114.xml"/>
  <Override ContentType="application/vnd.openxmlformats-officedocument.presentationml.notesSlide+xml" PartName="/ppt/notesSlides/notesSlide101.xml"/>
  <Override ContentType="application/vnd.openxmlformats-officedocument.presentationml.notesSlide+xml" PartName="/ppt/notesSlides/notesSlide95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351.xml"/>
  <Override ContentType="application/vnd.openxmlformats-officedocument.presentationml.notesSlide+xml" PartName="/ppt/notesSlides/notesSlide319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161.xml"/>
  <Override ContentType="application/vnd.openxmlformats-officedocument.presentationml.notesSlide+xml" PartName="/ppt/notesSlides/notesSlide334.xml"/>
  <Override ContentType="application/vnd.openxmlformats-officedocument.presentationml.notesSlide+xml" PartName="/ppt/notesSlides/notesSlide306.xml"/>
  <Override ContentType="application/vnd.openxmlformats-officedocument.presentationml.notesSlide+xml" PartName="/ppt/notesSlides/notesSlide349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87.xml"/>
  <Override ContentType="application/vnd.openxmlformats-officedocument.presentationml.notesSlide+xml" PartName="/ppt/notesSlides/notesSlide78.xml"/>
  <Override ContentType="application/vnd.openxmlformats-officedocument.presentationml.notesSlide+xml" PartName="/ppt/notesSlides/notesSlide366.xml"/>
  <Override ContentType="application/vnd.openxmlformats-officedocument.presentationml.notesSlide+xml" PartName="/ppt/notesSlides/notesSlide323.xml"/>
  <Override ContentType="application/vnd.openxmlformats-officedocument.presentationml.notesSlide+xml" PartName="/ppt/notesSlides/notesSlide71.xml"/>
  <Override ContentType="application/vnd.openxmlformats-officedocument.presentationml.notesSlide+xml" PartName="/ppt/notesSlides/notesSlide285.xml"/>
  <Override ContentType="application/vnd.openxmlformats-officedocument.presentationml.notesSlide+xml" PartName="/ppt/notesSlides/notesSlide225.xml"/>
  <Override ContentType="application/vnd.openxmlformats-officedocument.presentationml.notesSlide+xml" PartName="/ppt/notesSlides/notesSlide242.xml"/>
  <Override ContentType="application/vnd.openxmlformats-officedocument.presentationml.notesSlide+xml" PartName="/ppt/notesSlides/notesSlide268.xml"/>
  <Override ContentType="application/vnd.openxmlformats-officedocument.presentationml.notesSlide+xml" PartName="/ppt/notesSlides/notesSlide329.xml"/>
  <Override ContentType="application/vnd.openxmlformats-officedocument.presentationml.notesSlide+xml" PartName="/ppt/notesSlides/notesSlide290.xml"/>
  <Override ContentType="application/vnd.openxmlformats-officedocument.presentationml.notesSlide+xml" PartName="/ppt/notesSlides/notesSlide274.xml"/>
  <Override ContentType="application/vnd.openxmlformats-officedocument.presentationml.notesSlide+xml" PartName="/ppt/notesSlides/notesSlide84.xml"/>
  <Override ContentType="application/vnd.openxmlformats-officedocument.presentationml.notesSlide+xml" PartName="/ppt/notesSlides/notesSlide302.xml"/>
  <Override ContentType="application/vnd.openxmlformats-officedocument.presentationml.notesSlide+xml" PartName="/ppt/notesSlides/notesSlide76.xml"/>
  <Override ContentType="application/vnd.openxmlformats-officedocument.presentationml.notesSlide+xml" PartName="/ppt/notesSlides/notesSlide345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24.xml"/>
  <Override ContentType="application/vnd.openxmlformats-officedocument.presentationml.notesSlide+xml" PartName="/ppt/notesSlides/notesSlide256.xml"/>
  <Override ContentType="application/vnd.openxmlformats-officedocument.presentationml.notesSlide+xml" PartName="/ppt/notesSlides/notesSlide213.xml"/>
  <Override ContentType="application/vnd.openxmlformats-officedocument.presentationml.notesSlide+xml" PartName="/ppt/notesSlides/notesSlide223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82.xml"/>
  <Override ContentType="application/vnd.openxmlformats-officedocument.presentationml.notesSlide+xml" PartName="/ppt/notesSlides/notesSlide177.xml"/>
  <Override ContentType="application/vnd.openxmlformats-officedocument.presentationml.notesSlide+xml" PartName="/ppt/notesSlides/notesSlide231.xml"/>
  <Override ContentType="application/vnd.openxmlformats-officedocument.presentationml.notesSlide+xml" PartName="/ppt/notesSlides/notesSlide94.xml"/>
  <Override ContentType="application/vnd.openxmlformats-officedocument.presentationml.notesSlide+xml" PartName="/ppt/notesSlides/notesSlide363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266.xml"/>
  <Override ContentType="application/vnd.openxmlformats-officedocument.presentationml.notesSlide+xml" PartName="/ppt/notesSlides/notesSlide90.xml"/>
  <Override ContentType="application/vnd.openxmlformats-officedocument.presentationml.notesSlide+xml" PartName="/ppt/notesSlides/notesSlide134.xml"/>
  <Override ContentType="application/vnd.openxmlformats-officedocument.presentationml.notesSlide+xml" PartName="/ppt/notesSlides/notesSlide320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03.xml"/>
  <Override ContentType="application/vnd.openxmlformats-officedocument.presentationml.notesSlide+xml" PartName="/ppt/notesSlides/notesSlide330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246.xml"/>
  <Override ContentType="application/vnd.openxmlformats-officedocument.presentationml.notesSlide+xml" PartName="/ppt/notesSlides/notesSlide106.xml"/>
  <Override ContentType="application/vnd.openxmlformats-officedocument.presentationml.notesSlide+xml" PartName="/ppt/notesSlides/notesSlide99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152.xml"/>
  <Override ContentType="application/vnd.openxmlformats-officedocument.presentationml.notesSlide+xml" PartName="/ppt/notesSlides/notesSlide195.xml"/>
  <Override ContentType="application/vnd.openxmlformats-officedocument.presentationml.notesSlide+xml" PartName="/ppt/notesSlides/notesSlide289.xml"/>
  <Override ContentType="application/vnd.openxmlformats-officedocument.presentationml.notesSlide+xml" PartName="/ppt/notesSlides/notesSlide280.xml"/>
  <Override ContentType="application/vnd.openxmlformats-officedocument.presentationml.notesSlide+xml" PartName="/ppt/notesSlides/notesSlide183.xml"/>
  <Override ContentType="application/vnd.openxmlformats-officedocument.presentationml.notesSlide+xml" PartName="/ppt/notesSlides/notesSlide217.xml"/>
  <Override ContentType="application/vnd.openxmlformats-officedocument.presentationml.notesSlide+xml" PartName="/ppt/notesSlides/notesSlide61.xml"/>
  <Override ContentType="application/vnd.openxmlformats-officedocument.presentationml.notesSlide+xml" PartName="/ppt/notesSlides/notesSlide118.xml"/>
  <Override ContentType="application/vnd.openxmlformats-officedocument.presentationml.notesSlide+xml" PartName="/ppt/notesSlides/notesSlide167.xml"/>
  <Override ContentType="application/vnd.openxmlformats-officedocument.presentationml.notesSlide+xml" PartName="/ppt/notesSlides/notesSlide140.xml"/>
  <Override ContentType="application/vnd.openxmlformats-officedocument.presentationml.notesSlide+xml" PartName="/ppt/notesSlides/notesSlide314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339.xml"/>
  <Override ContentType="application/vnd.openxmlformats-officedocument.presentationml.notesSlide+xml" PartName="/ppt/notesSlides/notesSlide88.xml"/>
  <Override ContentType="application/vnd.openxmlformats-officedocument.presentationml.notesSlide+xml" PartName="/ppt/notesSlides/notesSlide357.xml"/>
  <Override ContentType="application/vnd.openxmlformats-officedocument.presentationml.notesSlide+xml" PartName="/ppt/notesSlides/notesSlide251.xml"/>
  <Override ContentType="application/vnd.openxmlformats-officedocument.presentationml.notesSlide+xml" PartName="/ppt/notesSlides/notesSlide294.xml"/>
  <Override ContentType="application/vnd.openxmlformats-officedocument.presentationml.notesSlide+xml" PartName="/ppt/notesSlides/notesSlide149.xml"/>
  <Override ContentType="application/vnd.openxmlformats-officedocument.presentationml.notesSlide+xml" PartName="/ppt/notesSlides/notesSlide252.xml"/>
  <Override ContentType="application/vnd.openxmlformats-officedocument.presentationml.notesSlide+xml" PartName="/ppt/notesSlides/notesSlide62.xml"/>
  <Override ContentType="application/vnd.openxmlformats-officedocument.presentationml.notesSlide+xml" PartName="/ppt/notesSlides/notesSlide295.xml"/>
  <Override ContentType="application/vnd.openxmlformats-officedocument.presentationml.notesSlide+xml" PartName="/ppt/notesSlides/notesSlide324.xml"/>
  <Override ContentType="application/vnd.openxmlformats-officedocument.presentationml.notesSlide+xml" PartName="/ppt/notesSlides/notesSlide235.xml"/>
  <Override ContentType="application/vnd.openxmlformats-officedocument.presentationml.notesSlide+xml" PartName="/ppt/notesSlides/notesSlide341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367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39.xml"/>
  <Override ContentType="application/vnd.openxmlformats-officedocument.presentationml.notesSlide+xml" PartName="/ppt/notesSlides/notesSlide278.xml"/>
  <Override ContentType="application/vnd.openxmlformats-officedocument.presentationml.notesSlide+xml" PartName="/ppt/notesSlides/notesSlide228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5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13.xml"/>
  <Override ContentType="application/vnd.openxmlformats-officedocument.presentationml.notesSlide+xml" PartName="/ppt/notesSlides/notesSlide199.xml"/>
  <Override ContentType="application/vnd.openxmlformats-officedocument.presentationml.notesSlide+xml" PartName="/ppt/notesSlides/notesSlide245.xml"/>
  <Override ContentType="application/vnd.openxmlformats-officedocument.presentationml.notesSlide+xml" PartName="/ppt/notesSlides/notesSlide72.xml"/>
  <Override ContentType="application/vnd.openxmlformats-officedocument.presentationml.notesSlide+xml" PartName="/ppt/notesSlides/notesSlide98.xml"/>
  <Override ContentType="application/vnd.openxmlformats-officedocument.presentationml.notesSlide+xml" PartName="/ppt/notesSlides/notesSlide288.xml"/>
  <Override ContentType="application/vnd.openxmlformats-officedocument.presentationml.notesSlide+xml" PartName="/ppt/notesSlides/notesSlide190.xml"/>
  <Override ContentType="application/vnd.openxmlformats-officedocument.presentationml.notesSlide+xml" PartName="/ppt/notesSlides/notesSlide218.xml"/>
  <Override ContentType="application/vnd.openxmlformats-officedocument.presentationml.notesSlide+xml" PartName="/ppt/notesSlides/notesSlide26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30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173.xml"/>
  <Override ContentType="application/vnd.openxmlformats-officedocument.presentationml.notesSlide+xml" PartName="/ppt/notesSlides/notesSlide307.xml"/>
  <Override ContentType="application/vnd.openxmlformats-officedocument.presentationml.notesSlide+xml" PartName="/ppt/notesSlides/notesSlide335.xml"/>
  <Override ContentType="application/vnd.openxmlformats-officedocument.presentationml.notesSlide+xml" PartName="/ppt/notesSlides/notesSlide318.xml"/>
  <Override ContentType="application/vnd.openxmlformats-officedocument.presentationml.notesSlide+xml" PartName="/ppt/notesSlides/notesSlide284.xml"/>
  <Override ContentType="application/vnd.openxmlformats-officedocument.presentationml.notesSlide+xml" PartName="/ppt/notesSlides/notesSlide352.xml"/>
  <Override ContentType="application/vnd.openxmlformats-officedocument.presentationml.notesSlide+xml" PartName="/ppt/notesSlides/notesSlide128.xml"/>
  <Override ContentType="application/vnd.openxmlformats-officedocument.presentationml.notesSlide+xml" PartName="/ppt/notesSlides/notesSlide267.xml"/>
  <Override ContentType="application/vnd.openxmlformats-officedocument.presentationml.notesSlide+xml" PartName="/ppt/notesSlides/notesSlide224.xml"/>
  <Override ContentType="application/vnd.openxmlformats-officedocument.presentationml.notesSlide+xml" PartName="/ppt/notesSlides/notesSlide241.xml"/>
  <Override ContentType="application/vnd.openxmlformats-officedocument.presentationml.notesSlide+xml" PartName="/ppt/notesSlides/notesSlide162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45.xml"/>
  <Override ContentType="application/vnd.openxmlformats-officedocument.presentationml.notesSlide+xml" PartName="/ppt/notesSlides/notesSlide207.xml"/>
  <Override ContentType="application/vnd.openxmlformats-officedocument.presentationml.notesSlide+xml" PartName="/ppt/notesSlides/notesSlide299.xml"/>
  <Override ContentType="application/vnd.openxmlformats-officedocument.presentationml.notesSlide+xml" PartName="/ppt/notesSlides/notesSlide102.xml"/>
  <Override ContentType="application/vnd.openxmlformats-officedocument.presentationml.notesSlide+xml" PartName="/ppt/notesSlides/notesSlide83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66.xml"/>
  <Override ContentType="application/vnd.openxmlformats-officedocument.presentationml.notesSlide+xml" PartName="/ppt/notesSlides/notesSlide188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91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239.xml"/>
  <Override ContentType="application/vnd.openxmlformats-officedocument.presentationml.notesSlide+xml" PartName="/ppt/notesSlides/notesSlide240.xml"/>
  <Override ContentType="application/vnd.openxmlformats-officedocument.presentationml.notesSlide+xml" PartName="/ppt/notesSlides/notesSlide107.xml"/>
  <Override ContentType="application/vnd.openxmlformats-officedocument.presentationml.notesSlide+xml" PartName="/ppt/notesSlides/notesSlide186.xml"/>
  <Override ContentType="application/vnd.openxmlformats-officedocument.presentationml.notesSlide+xml" PartName="/ppt/notesSlides/notesSlide143.xml"/>
  <Override ContentType="application/vnd.openxmlformats-officedocument.presentationml.notesSlide+xml" PartName="/ppt/notesSlides/notesSlide151.xml"/>
  <Override ContentType="application/vnd.openxmlformats-officedocument.presentationml.notesSlide+xml" PartName="/ppt/notesSlides/notesSlide283.xml"/>
  <Override ContentType="application/vnd.openxmlformats-officedocument.presentationml.notesSlide+xml" PartName="/ppt/notesSlides/notesSlide100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232.xml"/>
  <Override ContentType="application/vnd.openxmlformats-officedocument.presentationml.notesSlide+xml" PartName="/ppt/notesSlides/notesSlide275.xml"/>
  <Override ContentType="application/vnd.openxmlformats-officedocument.presentationml.notesSlide+xml" PartName="/ppt/notesSlides/notesSlide85.xml"/>
  <Override ContentType="application/vnd.openxmlformats-officedocument.presentationml.notesSlide+xml" PartName="/ppt/notesSlides/notesSlide194.xml"/>
  <Override ContentType="application/vnd.openxmlformats-officedocument.presentationml.notesSlide+xml" PartName="/ppt/notesSlides/notesSlide32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77.xml"/>
  <Override ContentType="application/vnd.openxmlformats-officedocument.presentationml.notesSlide+xml" PartName="/ppt/notesSlides/notesSlide360.xml"/>
  <Override ContentType="application/vnd.openxmlformats-officedocument.presentationml.notesSlide+xml" PartName="/ppt/notesSlides/notesSlide73.xml"/>
  <Override ContentType="application/vnd.openxmlformats-officedocument.presentationml.notesSlide+xml" PartName="/ppt/notesSlides/notesSlide119.xml"/>
  <Override ContentType="application/vnd.openxmlformats-officedocument.presentationml.notesSlide+xml" PartName="/ppt/notesSlides/notesSlide263.xml"/>
  <Override ContentType="application/vnd.openxmlformats-officedocument.presentationml.notesSlide+xml" PartName="/ppt/notesSlides/notesSlide259.xml"/>
  <Override ContentType="application/vnd.openxmlformats-officedocument.presentationml.notesSlide+xml" PartName="/ppt/notesSlides/notesSlide81.xml"/>
  <Override ContentType="application/vnd.openxmlformats-officedocument.presentationml.notesSlide+xml" PartName="/ppt/notesSlides/notesSlide166.xml"/>
  <Override ContentType="application/vnd.openxmlformats-officedocument.presentationml.notesSlide+xml" PartName="/ppt/notesSlides/notesSlide182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0.xml"/>
  <Override ContentType="application/vnd.openxmlformats-officedocument.presentationml.notesSlide+xml" PartName="/ppt/notesSlides/notesSlide313.xml"/>
  <Override ContentType="application/vnd.openxmlformats-officedocument.presentationml.notesSlide+xml" PartName="/ppt/notesSlides/notesSlide69.xml"/>
  <Override ContentType="application/vnd.openxmlformats-officedocument.presentationml.notesSlide+xml" PartName="/ppt/notesSlides/notesSlide356.xml"/>
  <Override ContentType="application/vnd.openxmlformats-officedocument.presentationml.notesSlide+xml" PartName="/ppt/notesSlides/notesSlide178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135.xml"/>
  <Override ContentType="application/vnd.openxmlformats-officedocument.presentationml.notesSlide+xml" PartName="/ppt/notesSlides/notesSlide93.xml"/>
  <Override ContentType="application/vnd.openxmlformats-officedocument.presentationml.notesSlide+xml" PartName="/ppt/notesSlides/notesSlide204.xml"/>
  <Override ContentType="application/vnd.openxmlformats-officedocument.presentationml.notesSlide+xml" PartName="/ppt/notesSlides/notesSlide247.xml"/>
  <Override ContentType="application/vnd.openxmlformats-officedocument.presentationml.notesSlide+xml" PartName="/ppt/notesSlides/notesSlide301.xml"/>
  <Override ContentType="application/vnd.openxmlformats-officedocument.presentationml.notesSlide+xml" PartName="/ppt/notesSlides/notesSlide57.xml"/>
  <Override ContentType="application/vnd.openxmlformats-officedocument.presentationml.notesSlide+xml" PartName="/ppt/notesSlides/notesSlide123.xml"/>
  <Override ContentType="application/vnd.openxmlformats-officedocument.presentationml.notesSlide+xml" PartName="/ppt/notesSlides/notesSlide171.xml"/>
  <Override ContentType="application/vnd.openxmlformats-officedocument.presentationml.notesSlide+xml" PartName="/ppt/notesSlides/notesSlide344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16.xml"/>
  <Override ContentType="application/vnd.openxmlformats-officedocument.presentationml.notesSlide+xml" PartName="/ppt/notesSlides/notesSlide227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138.xml"/>
  <Override ContentType="application/vnd.openxmlformats-officedocument.presentationml.notesSlide+xml" PartName="/ppt/notesSlides/notesSlide163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198.xml"/>
  <Override ContentType="application/vnd.openxmlformats-officedocument.presentationml.notesSlide+xml" PartName="/ppt/notesSlides/notesSlide112.xml"/>
  <Override ContentType="application/vnd.openxmlformats-officedocument.presentationml.notesSlide+xml" PartName="/ppt/notesSlides/notesSlide103.xml"/>
  <Override ContentType="application/vnd.openxmlformats-officedocument.presentationml.notesSlide+xml" PartName="/ppt/notesSlides/notesSlide97.xml"/>
  <Override ContentType="application/vnd.openxmlformats-officedocument.presentationml.notesSlide+xml" PartName="/ppt/notesSlides/notesSlide155.xml"/>
  <Override ContentType="application/vnd.openxmlformats-officedocument.presentationml.notesSlide+xml" PartName="/ppt/notesSlides/notesSlide287.xml"/>
  <Override ContentType="application/vnd.openxmlformats-officedocument.presentationml.notesSlide+xml" PartName="/ppt/notesSlides/notesSlide189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89.xml"/>
  <Override ContentType="application/vnd.openxmlformats-officedocument.presentationml.notesSlide+xml" PartName="/ppt/notesSlides/notesSlide146.xml"/>
  <Override ContentType="application/vnd.openxmlformats-officedocument.presentationml.notesSlide+xml" PartName="/ppt/notesSlides/notesSlide219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332.xml"/>
  <Override ContentType="application/vnd.openxmlformats-officedocument.presentationml.notesSlide+xml" PartName="/ppt/notesSlides/notesSlide120.xml"/>
  <Override ContentType="application/vnd.openxmlformats-officedocument.presentationml.notesSlide+xml" PartName="/ppt/notesSlides/notesSlide308.xml"/>
  <Override ContentType="application/vnd.openxmlformats-officedocument.presentationml.notesSlide+xml" PartName="/ppt/notesSlides/notesSlide325.xml"/>
  <Override ContentType="application/vnd.openxmlformats-officedocument.presentationml.notesSlide+xml" PartName="/ppt/notesSlides/notesSlide368.xml"/>
  <Override ContentType="application/vnd.openxmlformats-officedocument.presentationml.notesSlide+xml" PartName="/ppt/notesSlides/notesSlide279.xml"/>
  <Override ContentType="application/vnd.openxmlformats-officedocument.presentationml.notesSlide+xml" PartName="/ppt/notesSlides/notesSlide236.xml"/>
  <Override ContentType="application/vnd.openxmlformats-officedocument.presentationml.notesSlide+xml" PartName="/ppt/notesSlides/notesSlide244.xml"/>
  <Override ContentType="application/vnd.openxmlformats-officedocument.presentationml.notesSlide+xml" PartName="/ppt/notesSlides/notesSlide201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131.xml"/>
  <Override ContentType="application/vnd.openxmlformats-officedocument.presentationml.notesSlide+xml" PartName="/ppt/notesSlides/notesSlide127.xml"/>
  <Override ContentType="application/vnd.openxmlformats-officedocument.presentationml.notesSlide+xml" PartName="/ppt/notesSlides/notesSlide191.xml"/>
  <Override ContentType="application/vnd.openxmlformats-officedocument.presentationml.notesSlide+xml" PartName="/ppt/notesSlides/notesSlide20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321.xml"/>
  <Override ContentType="application/vnd.openxmlformats-officedocument.presentationml.notesSlide+xml" PartName="/ppt/notesSlides/notesSlide364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65.xml"/>
  <Override ContentType="application/vnd.openxmlformats-officedocument.presentationml.notesSlide+xml" PartName="/ppt/notesSlides/notesSlide174.xml"/>
  <Override ContentType="application/vnd.openxmlformats-officedocument.presentationml.notesSlide+xml" PartName="/ppt/notesSlides/notesSlide347.xml"/>
  <Override ContentType="application/vnd.openxmlformats-officedocument.presentationml.notesSlide+xml" PartName="/ppt/notesSlides/notesSlide317.xml"/>
  <Override ContentType="application/vnd.openxmlformats-officedocument.presentationml.notesSlide+xml" PartName="/ppt/notesSlides/notesSlide336.xml"/>
  <Override ContentType="application/vnd.openxmlformats-officedocument.presentationml.notesSlide+xml" PartName="/ppt/notesSlides/notesSlide304.xml"/>
  <Override ContentType="application/vnd.openxmlformats-officedocument.presentationml.notesSlide+xml" PartName="/ppt/notesSlides/notesSlide272.xml"/>
  <Override ContentType="application/vnd.openxmlformats-officedocument.presentationml.notesSlide+xml" PartName="/ppt/notesSlides/notesSlide310.xml"/>
  <Override ContentType="application/vnd.openxmlformats-officedocument.presentationml.notesSlide+xml" PartName="/ppt/notesSlides/notesSlide340.xml"/>
  <Override ContentType="application/vnd.openxmlformats-officedocument.presentationml.notesSlide+xml" PartName="/ppt/notesSlides/notesSlide353.xml"/>
  <Override ContentType="application/vnd.openxmlformats-officedocument.presentationml.notesSlide+xml" PartName="/ppt/notesSlides/notesSlide255.xml"/>
  <Override ContentType="application/vnd.openxmlformats-officedocument.presentationml.notesSlide+xml" PartName="/ppt/notesSlides/notesSlide212.xml"/>
  <Override ContentType="application/vnd.openxmlformats-officedocument.presentationml.notesSlide+xml" PartName="/ppt/notesSlides/notesSlide298.xml"/>
  <Override ContentType="application/vnd.openxmlformats-officedocument.presentationml.notesSlide+xml" PartName="/ppt/notesSlides/notesSlide92.xml"/>
  <Override ContentType="application/vnd.openxmlformats-officedocument.presentationml.notesSlide+xml" PartName="/ppt/notesSlides/notesSlide193.xml"/>
  <Override ContentType="application/vnd.openxmlformats-officedocument.presentationml.notesSlide+xml" PartName="/ppt/notesSlides/notesSlide282.xml"/>
  <Override ContentType="application/vnd.openxmlformats-officedocument.presentationml.notesSlide+xml" PartName="/ppt/notesSlides/notesSlide150.xml"/>
  <Override ContentType="application/vnd.openxmlformats-officedocument.presentationml.notesSlide+xml" PartName="/ppt/notesSlides/notesSlide142.xml"/>
  <Override ContentType="application/vnd.openxmlformats-officedocument.presentationml.notesSlide+xml" PartName="/ppt/notesSlides/notesSlide248.xml"/>
  <Override ContentType="application/vnd.openxmlformats-officedocument.presentationml.notesSlide+xml" PartName="/ppt/notesSlides/notesSlide116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59.xml"/>
  <Override ContentType="application/vnd.openxmlformats-officedocument.presentationml.notesSlide+xml" PartName="/ppt/notesSlides/notesSlide185.xml"/>
  <Override ContentType="application/vnd.openxmlformats-officedocument.presentationml.notesSlide+xml" PartName="/ppt/notesSlides/notesSlide215.xml"/>
  <Override ContentType="application/vnd.openxmlformats-officedocument.presentationml.notesSlide+xml" PartName="/ppt/notesSlides/notesSlide126.xml"/>
  <Override ContentType="application/vnd.openxmlformats-officedocument.presentationml.notesSlide+xml" PartName="/ppt/notesSlides/notesSlide68.xml"/>
  <Override ContentType="application/vnd.openxmlformats-officedocument.presentationml.notesSlide+xml" PartName="/ppt/notesSlides/notesSlide258.xml"/>
  <Override ContentType="application/vnd.openxmlformats-officedocument.presentationml.notesSlide+xml" PartName="/ppt/notesSlides/notesSlide355.xml"/>
  <Override ContentType="application/vnd.openxmlformats-officedocument.presentationml.notesSlide+xml" PartName="/ppt/notesSlides/notesSlide312.xml"/>
  <Override ContentType="application/vnd.openxmlformats-officedocument.presentationml.notesSlide+xml" PartName="/ppt/notesSlides/notesSlide169.xml"/>
  <Override ContentType="application/vnd.openxmlformats-officedocument.presentationml.notesSlide+xml" PartName="/ppt/notesSlides/notesSlide292.xml"/>
  <Override ContentType="application/vnd.openxmlformats-officedocument.presentationml.notesSlide+xml" PartName="/ppt/notesSlides/notesSlide205.xml"/>
  <Override ContentType="application/vnd.openxmlformats-officedocument.presentationml.notesSlide+xml" PartName="/ppt/notesSlides/notesSlide337.xml"/>
  <Override ContentType="application/vnd.openxmlformats-officedocument.presentationml.notesSlide+xml" PartName="/ppt/notesSlides/notesSlide108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60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276.xml"/>
  <Override ContentType="application/vnd.openxmlformats-officedocument.presentationml.notesSlide+xml" PartName="/ppt/notesSlides/notesSlide86.xml"/>
  <Override ContentType="application/vnd.openxmlformats-officedocument.presentationml.notesSlide+xml" PartName="/ppt/notesSlides/notesSlide179.xml"/>
  <Override ContentType="application/vnd.openxmlformats-officedocument.presentationml.notesSlide+xml" PartName="/ppt/notesSlides/notesSlide343.xml"/>
  <Override ContentType="application/vnd.openxmlformats-officedocument.presentationml.notesSlide+xml" PartName="/ppt/notesSlides/notesSlide233.xml"/>
  <Override ContentType="application/vnd.openxmlformats-officedocument.presentationml.notesSlide+xml" PartName="/ppt/notesSlides/notesSlide300.xml"/>
  <Override ContentType="application/vnd.openxmlformats-officedocument.presentationml.notesSlide+xml" PartName="/ppt/notesSlides/notesSlide327.xml"/>
  <Override ContentType="application/vnd.openxmlformats-officedocument.presentationml.notesSlide+xml" PartName="/ppt/notesSlides/notesSlide165.xml"/>
  <Override ContentType="application/vnd.openxmlformats-officedocument.presentationml.notesSlide+xml" PartName="/ppt/notesSlides/notesSlide122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80.xml"/>
  <Override ContentType="application/vnd.openxmlformats-officedocument.presentationml.notesSlide+xml" PartName="/ppt/notesSlides/notesSlide264.xml"/>
  <Override ContentType="application/vnd.openxmlformats-officedocument.presentationml.notesSlide+xml" PartName="/ppt/notesSlides/notesSlide361.xml"/>
  <Override ContentType="application/vnd.openxmlformats-officedocument.presentationml.notesSlide+xml" PartName="/ppt/notesSlides/notesSlide74.xml"/>
  <Override ContentType="application/vnd.openxmlformats-officedocument.presentationml.notesSlide+xml" PartName="/ppt/notesSlides/notesSlide170.xml"/>
  <Override ContentType="application/vnd.openxmlformats-officedocument.presentationml.notesSlide+xml" PartName="/ppt/notesSlides/notesSlide197.xml"/>
  <Override ContentType="application/vnd.openxmlformats-officedocument.presentationml.notesSlide+xml" PartName="/ppt/notesSlides/notesSlide221.xml"/>
  <Override ContentType="application/vnd.openxmlformats-officedocument.presentationml.notesSlide+xml" PartName="/ppt/notesSlides/notesSlide58.xml"/>
  <Override ContentType="application/vnd.openxmlformats-officedocument.presentationml.notesSlide+xml" PartName="/ppt/notesSlides/notesSlide154.xml"/>
  <Override ContentType="application/vnd.openxmlformats-officedocument.presentationml.notesSlide+xml" PartName="/ppt/notesSlides/notesSlide136.xml"/>
  <Override ContentType="application/vnd.openxmlformats-officedocument.presentationml.notesSlide+xml" PartName="/ppt/notesSlides/notesSlide309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59.xml"/>
  <Override ContentType="application/vnd.openxmlformats-officedocument.presentationml.notesSlide+xml" PartName="/ppt/notesSlides/notesSlide260.xml"/>
  <Override ContentType="application/vnd.openxmlformats-officedocument.presentationml.notesSlide+xml" PartName="/ppt/notesSlides/notesSlide316.xml"/>
  <Override ContentType="application/vnd.openxmlformats-officedocument.presentationml.notesSlide+xml" PartName="/ppt/notesSlides/notesSlide70.xml"/>
  <Override ContentType="application/vnd.openxmlformats-officedocument.presentationml.notesSlide+xml" PartName="/ppt/notesSlides/notesSlide243.xml"/>
  <Override ContentType="application/vnd.openxmlformats-officedocument.presentationml.notesSlide+xml" PartName="/ppt/notesSlides/notesSlide111.xml"/>
  <Override ContentType="application/vnd.openxmlformats-officedocument.presentationml.notesSlide+xml" PartName="/ppt/notesSlides/notesSlide226.xml"/>
  <Override ContentType="application/vnd.openxmlformats-officedocument.presentationml.notesSlide+xml" PartName="/ppt/notesSlides/notesSlide269.xml"/>
  <Override ContentType="application/vnd.openxmlformats-officedocument.presentationml.notesSlide+xml" PartName="/ppt/notesSlides/notesSlide200.xml"/>
  <Override ContentType="application/vnd.openxmlformats-officedocument.presentationml.notesSlide+xml" PartName="/ppt/notesSlides/notesSlide181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350.xml"/>
  <Override ContentType="application/vnd.openxmlformats-officedocument.presentationml.notesSlide+xml" PartName="/ppt/notesSlides/notesSlide209.xml"/>
  <Override ContentType="application/vnd.openxmlformats-officedocument.presentationml.notesSlide+xml" PartName="/ppt/notesSlides/notesSlide104.xml"/>
  <Override ContentType="application/vnd.openxmlformats-officedocument.presentationml.notesSlide+xml" PartName="/ppt/notesSlides/notesSlide147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164.xml"/>
  <Override ContentType="application/vnd.openxmlformats-officedocument.presentationml.notesSlide+xml" PartName="/ppt/notesSlides/notesSlide64.xml"/>
  <Override ContentType="application/vnd.openxmlformats-officedocument.presentationml.notesSlide+xml" PartName="/ppt/notesSlides/notesSlide121.xml"/>
  <Override ContentType="application/vnd.openxmlformats-officedocument.presentationml.notesSlide+xml" PartName="/ppt/notesSlides/notesSlide333.xml"/>
  <Override ContentType="application/vnd.openxmlformats-officedocument.presentationml.notesSlide+xml" PartName="/ppt/notesSlides/notesSlide30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271.xml"/>
  <Override ContentType="application/vnd.openxmlformats-officedocument.presentationml.notesSlide+xml" PartName="/ppt/notesSlides/notesSlide365.xml"/>
  <Override ContentType="application/vnd.openxmlformats-officedocument.presentationml.notesSlide+xml" PartName="/ppt/notesSlides/notesSlide237.xml"/>
  <Override ContentType="application/vnd.openxmlformats-officedocument.presentationml.notesSlide+xml" PartName="/ppt/notesSlides/notesSlide297.xml"/>
  <Override ContentType="application/vnd.openxmlformats-officedocument.presentationml.notesSlide+xml" PartName="/ppt/notesSlides/notesSlide211.xml"/>
  <Override ContentType="application/vnd.openxmlformats-officedocument.presentationml.notesSlide+xml" PartName="/ppt/notesSlides/notesSlide254.xml"/>
  <Override ContentType="application/vnd.openxmlformats-officedocument.presentationml.notesSlide+xml" PartName="/ppt/notesSlides/notesSlide79.xml"/>
  <Override ContentType="application/vnd.openxmlformats-officedocument.presentationml.notesSlide+xml" PartName="/ppt/notesSlides/notesSlide132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96.xml"/>
  <Override ContentType="application/vnd.openxmlformats-officedocument.presentationml.notesSlide+xml" PartName="/ppt/notesSlides/notesSlide192.xml"/>
  <Override ContentType="application/vnd.openxmlformats-officedocument.presentationml.notesSlide+xml" PartName="/ppt/notesSlides/notesSlide28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15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158.xml"/>
  <Override ContentType="application/vnd.openxmlformats-officedocument.presentationml.notesSlide+xml" PartName="/ppt/notesSlides/notesSlide322.xml"/>
  <Override ContentType="application/vnd.openxmlformats-officedocument.presentationml.notesSlide+xml" PartName="/ppt/notesSlides/notesSlide175.xml"/>
  <Override ContentType="application/vnd.openxmlformats-officedocument.presentationml.notesSlide+xml" PartName="/ppt/notesSlides/notesSlide348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1.xml"/>
  <Override ContentType="application/vnd.openxmlformats-officedocument.presentationml.slide+xml" PartName="/ppt/slides/slide296.xml"/>
  <Override ContentType="application/vnd.openxmlformats-officedocument.presentationml.slide+xml" PartName="/ppt/slides/slide164.xml"/>
  <Override ContentType="application/vnd.openxmlformats-officedocument.presentationml.slide+xml" PartName="/ppt/slides/slide253.xml"/>
  <Override ContentType="application/vnd.openxmlformats-officedocument.presentationml.slide+xml" PartName="/ppt/slides/slide43.xml"/>
  <Override ContentType="application/vnd.openxmlformats-officedocument.presentationml.slide+xml" PartName="/ppt/slides/slide199.xml"/>
  <Override ContentType="application/vnd.openxmlformats-officedocument.presentationml.slide+xml" PartName="/ppt/slides/slide210.xml"/>
  <Override ContentType="application/vnd.openxmlformats-officedocument.presentationml.slide+xml" PartName="/ppt/slides/slide78.xml"/>
  <Override ContentType="application/vnd.openxmlformats-officedocument.presentationml.slide+xml" PartName="/ppt/slides/slide350.xml"/>
  <Override ContentType="application/vnd.openxmlformats-officedocument.presentationml.slide+xml" PartName="/ppt/slides/slide86.xml"/>
  <Override ContentType="application/vnd.openxmlformats-officedocument.presentationml.slide+xml" PartName="/ppt/slides/slide35.xml"/>
  <Override ContentType="application/vnd.openxmlformats-officedocument.presentationml.slide+xml" PartName="/ppt/slides/slide202.xml"/>
  <Override ContentType="application/vnd.openxmlformats-officedocument.presentationml.slide+xml" PartName="/ppt/slides/slide334.xml"/>
  <Override ContentType="application/vnd.openxmlformats-officedocument.presentationml.slide+xml" PartName="/ppt/slides/slide105.xml"/>
  <Override ContentType="application/vnd.openxmlformats-officedocument.presentationml.slide+xml" PartName="/ppt/slides/slide148.xml"/>
  <Override ContentType="application/vnd.openxmlformats-officedocument.presentationml.slide+xml" PartName="/ppt/slides/slide172.xml"/>
  <Override ContentType="application/vnd.openxmlformats-officedocument.presentationml.slide+xml" PartName="/ppt/slides/slide19.xml"/>
  <Override ContentType="application/vnd.openxmlformats-officedocument.presentationml.slide+xml" PartName="/ppt/slides/slide326.xml"/>
  <Override ContentType="application/vnd.openxmlformats-officedocument.presentationml.slide+xml" PartName="/ppt/slides/slide5.xml"/>
  <Override ContentType="application/vnd.openxmlformats-officedocument.presentationml.slide+xml" PartName="/ppt/slides/slide237.xml"/>
  <Override ContentType="application/vnd.openxmlformats-officedocument.presentationml.slide+xml" PartName="/ppt/slides/slide369.xml"/>
  <Override ContentType="application/vnd.openxmlformats-officedocument.presentationml.slide+xml" PartName="/ppt/slides/slide261.xml"/>
  <Override ContentType="application/vnd.openxmlformats-officedocument.presentationml.slide+xml" PartName="/ppt/slides/slide51.xml"/>
  <Override ContentType="application/vnd.openxmlformats-officedocument.presentationml.slide+xml" PartName="/ppt/slides/slide245.xml"/>
  <Override ContentType="application/vnd.openxmlformats-officedocument.presentationml.slide+xml" PartName="/ppt/slides/slide113.xml"/>
  <Override ContentType="application/vnd.openxmlformats-officedocument.presentationml.slide+xml" PartName="/ppt/slides/slide288.xml"/>
  <Override ContentType="application/vnd.openxmlformats-officedocument.presentationml.slide+xml" PartName="/ppt/slides/slide342.xml"/>
  <Override ContentType="application/vnd.openxmlformats-officedocument.presentationml.slide+xml" PartName="/ppt/slides/slide94.xml"/>
  <Override ContentType="application/vnd.openxmlformats-officedocument.presentationml.slide+xml" PartName="/ppt/slides/slide156.xml"/>
  <Override ContentType="application/vnd.openxmlformats-officedocument.presentationml.slide+xml" PartName="/ppt/slides/slide217.xml"/>
  <Override ContentType="application/vnd.openxmlformats-officedocument.presentationml.slide+xml" PartName="/ppt/slides/slide281.xml"/>
  <Override ContentType="application/vnd.openxmlformats-officedocument.presentationml.slide+xml" PartName="/ppt/slides/slide71.xml"/>
  <Override ContentType="application/vnd.openxmlformats-officedocument.presentationml.slide+xml" PartName="/ppt/slides/slide179.xml"/>
  <Override ContentType="application/vnd.openxmlformats-officedocument.presentationml.slide+xml" PartName="/ppt/slides/slide276.xml"/>
  <Override ContentType="application/vnd.openxmlformats-officedocument.presentationml.slide+xml" PartName="/ppt/slides/slide233.xml"/>
  <Override ContentType="application/vnd.openxmlformats-officedocument.presentationml.slide+xml" PartName="/ppt/slides/slide66.xml"/>
  <Override ContentType="application/vnd.openxmlformats-officedocument.presentationml.slide+xml" PartName="/ppt/slides/slide362.xml"/>
  <Override ContentType="application/vnd.openxmlformats-officedocument.presentationml.slide+xml" PartName="/ppt/slides/slide265.xml"/>
  <Override ContentType="application/vnd.openxmlformats-officedocument.presentationml.slide+xml" PartName="/ppt/slides/slide23.xml"/>
  <Override ContentType="application/vnd.openxmlformats-officedocument.presentationml.slide+xml" PartName="/ppt/slides/slide229.xml"/>
  <Override ContentType="application/vnd.openxmlformats-officedocument.presentationml.slide+xml" PartName="/ppt/slides/slide136.xml"/>
  <Override ContentType="application/vnd.openxmlformats-officedocument.presentationml.slide+xml" PartName="/ppt/slides/slide184.xml"/>
  <Override ContentType="application/vnd.openxmlformats-officedocument.presentationml.slide+xml" PartName="/ppt/slides/slide357.xml"/>
  <Override ContentType="application/vnd.openxmlformats-officedocument.presentationml.slide+xml" PartName="/ppt/slides/slide141.xml"/>
  <Override ContentType="application/vnd.openxmlformats-officedocument.presentationml.slide+xml" PartName="/ppt/slides/slide314.xml"/>
  <Override ContentType="application/vnd.openxmlformats-officedocument.presentationml.slide+xml" PartName="/ppt/slides/slide338.xml"/>
  <Override ContentType="application/vnd.openxmlformats-officedocument.presentationml.slide+xml" PartName="/ppt/slides/slide82.xml"/>
  <Override ContentType="application/vnd.openxmlformats-officedocument.presentationml.slide+xml" PartName="/ppt/slides/slide9.xml"/>
  <Override ContentType="application/vnd.openxmlformats-officedocument.presentationml.slide+xml" PartName="/ppt/slides/slide168.xml"/>
  <Override ContentType="application/vnd.openxmlformats-officedocument.presentationml.slide+xml" PartName="/ppt/slides/slide12.xml"/>
  <Override ContentType="application/vnd.openxmlformats-officedocument.presentationml.slide+xml" PartName="/ppt/slides/slide108.xml"/>
  <Override ContentType="application/vnd.openxmlformats-officedocument.presentationml.slide+xml" PartName="/ppt/slides/slide187.xml"/>
  <Override ContentType="application/vnd.openxmlformats-officedocument.presentationml.slide+xml" PartName="/ppt/slides/slide98.xml"/>
  <Override ContentType="application/vnd.openxmlformats-officedocument.presentationml.slide+xml" PartName="/ppt/slides/slide152.xml"/>
  <Override ContentType="application/vnd.openxmlformats-officedocument.presentationml.slide+xml" PartName="/ppt/slides/slide125.xml"/>
  <Override ContentType="application/vnd.openxmlformats-officedocument.presentationml.slide+xml" PartName="/ppt/slides/slide257.xml"/>
  <Override ContentType="application/vnd.openxmlformats-officedocument.presentationml.slide+xml" PartName="/ppt/slides/slide20.xml"/>
  <Override ContentType="application/vnd.openxmlformats-officedocument.presentationml.slide+xml" PartName="/ppt/slides/slide161.xml"/>
  <Override ContentType="application/vnd.openxmlformats-officedocument.presentationml.slide+xml" PartName="/ppt/slides/slide214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206.xml"/>
  <Override ContentType="application/vnd.openxmlformats-officedocument.presentationml.slide+xml" PartName="/ppt/slides/slide55.xml"/>
  <Override ContentType="application/vnd.openxmlformats-officedocument.presentationml.slide+xml" PartName="/ppt/slides/slide249.xml"/>
  <Override ContentType="application/vnd.openxmlformats-officedocument.presentationml.slide+xml" PartName="/ppt/slides/slide195.xml"/>
  <Override ContentType="application/vnd.openxmlformats-officedocument.presentationml.slide+xml" PartName="/ppt/slides/slide306.xml"/>
  <Override ContentType="application/vnd.openxmlformats-officedocument.presentationml.slide+xml" PartName="/ppt/slides/slide272.xml"/>
  <Override ContentType="application/vnd.openxmlformats-officedocument.presentationml.slide+xml" PartName="/ppt/slides/slide59.xml"/>
  <Override ContentType="application/vnd.openxmlformats-officedocument.presentationml.slide+xml" PartName="/ppt/slides/slide285.xml"/>
  <Override ContentType="application/vnd.openxmlformats-officedocument.presentationml.slide+xml" PartName="/ppt/slides/slide89.xml"/>
  <Override ContentType="application/vnd.openxmlformats-officedocument.presentationml.slide+xml" PartName="/ppt/slides/slide323.xml"/>
  <Override ContentType="application/vnd.openxmlformats-officedocument.presentationml.slide+xml" PartName="/ppt/slides/slide242.xml"/>
  <Override ContentType="application/vnd.openxmlformats-officedocument.presentationml.slide+xml" PartName="/ppt/slides/slide349.xml"/>
  <Override ContentType="application/vnd.openxmlformats-officedocument.presentationml.slide+xml" PartName="/ppt/slides/slide129.xml"/>
  <Override ContentType="application/vnd.openxmlformats-officedocument.presentationml.slide+xml" PartName="/ppt/slides/slide63.xml"/>
  <Override ContentType="application/vnd.openxmlformats-officedocument.presentationml.slide+xml" PartName="/ppt/slides/slide159.xml"/>
  <Override ContentType="application/vnd.openxmlformats-officedocument.presentationml.slide+xml" PartName="/ppt/slides/slide101.xml"/>
  <Override ContentType="application/vnd.openxmlformats-officedocument.presentationml.slide+xml" PartName="/ppt/slides/slide116.xml"/>
  <Override ContentType="application/vnd.openxmlformats-officedocument.presentationml.slide+xml" PartName="/ppt/slides/slide144.xml"/>
  <Override ContentType="application/vnd.openxmlformats-officedocument.presentationml.slide+xml" PartName="/ppt/slides/slide133.xml"/>
  <Override ContentType="application/vnd.openxmlformats-officedocument.presentationml.slide+xml" PartName="/ppt/slides/slide91.xml"/>
  <Override ContentType="application/vnd.openxmlformats-officedocument.presentationml.slide+xml" PartName="/ppt/slides/slide31.xml"/>
  <Override ContentType="application/vnd.openxmlformats-officedocument.presentationml.slide+xml" PartName="/ppt/slides/slide74.xml"/>
  <Override ContentType="application/vnd.openxmlformats-officedocument.presentationml.slide+xml" PartName="/ppt/slides/slide176.xml"/>
  <Override ContentType="application/vnd.openxmlformats-officedocument.presentationml.slide+xml" PartName="/ppt/slides/slide268.xml"/>
  <Override ContentType="application/vnd.openxmlformats-officedocument.presentationml.slide+xml" PartName="/ppt/slides/slide27.xml"/>
  <Override ContentType="application/vnd.openxmlformats-officedocument.presentationml.slide+xml" PartName="/ppt/slides/slide2.xml"/>
  <Override ContentType="application/vnd.openxmlformats-officedocument.presentationml.slide+xml" PartName="/ppt/slides/slide225.xml"/>
  <Override ContentType="application/vnd.openxmlformats-officedocument.presentationml.slide+xml" PartName="/ppt/slides/slide310.xml"/>
  <Override ContentType="application/vnd.openxmlformats-officedocument.presentationml.slide+xml" PartName="/ppt/slides/slide366.xml"/>
  <Override ContentType="application/vnd.openxmlformats-officedocument.presentationml.slide+xml" PartName="/ppt/slides/slide180.xml"/>
  <Override ContentType="application/vnd.openxmlformats-officedocument.presentationml.slide+xml" PartName="/ppt/slides/slide353.xml"/>
  <Override ContentType="application/vnd.openxmlformats-officedocument.presentationml.slide+xml" PartName="/ppt/slides/slide18.xml"/>
  <Override ContentType="application/vnd.openxmlformats-officedocument.presentationml.slide+xml" PartName="/ppt/slides/slide333.xml"/>
  <Override ContentType="application/vnd.openxmlformats-officedocument.presentationml.slide+xml" PartName="/ppt/slides/slide201.xml"/>
  <Override ContentType="application/vnd.openxmlformats-officedocument.presentationml.slide+xml" PartName="/ppt/slides/slide309.xml"/>
  <Override ContentType="application/vnd.openxmlformats-officedocument.presentationml.slide+xml" PartName="/ppt/slides/slide244.xml"/>
  <Override ContentType="application/vnd.openxmlformats-officedocument.presentationml.slide+xml" PartName="/ppt/slides/slide52.xml"/>
  <Override ContentType="application/vnd.openxmlformats-officedocument.presentationml.slide+xml" PartName="/ppt/slides/slide287.xml"/>
  <Override ContentType="application/vnd.openxmlformats-officedocument.presentationml.slide+xml" PartName="/ppt/slides/slide270.xml"/>
  <Override ContentType="application/vnd.openxmlformats-officedocument.presentationml.slide+xml" PartName="/ppt/slides/slide95.xml"/>
  <Override ContentType="application/vnd.openxmlformats-officedocument.presentationml.slide+xml" PartName="/ppt/slides/slide181.xml"/>
  <Override ContentType="application/vnd.openxmlformats-officedocument.presentationml.slide+xml" PartName="/ppt/slides/slide157.xml"/>
  <Override ContentType="application/vnd.openxmlformats-officedocument.presentationml.slide+xml" PartName="/ppt/slides/slide343.xml"/>
  <Override ContentType="application/vnd.openxmlformats-officedocument.presentationml.slide+xml" PartName="/ppt/slides/slide211.xml"/>
  <Override ContentType="application/vnd.openxmlformats-officedocument.presentationml.slide+xml" PartName="/ppt/slides/slide77.xml"/>
  <Override ContentType="application/vnd.openxmlformats-officedocument.presentationml.slide+xml" PartName="/ppt/slides/slide165.xml"/>
  <Override ContentType="application/vnd.openxmlformats-officedocument.presentationml.slide+xml" PartName="/ppt/slides/slide297.xml"/>
  <Override ContentType="application/vnd.openxmlformats-officedocument.presentationml.slide+xml" PartName="/ppt/slides/slide34.xml"/>
  <Override ContentType="application/vnd.openxmlformats-officedocument.presentationml.slide+xml" PartName="/ppt/slides/slide254.xml"/>
  <Override ContentType="application/vnd.openxmlformats-officedocument.presentationml.slide+xml" PartName="/ppt/slides/slide122.xml"/>
  <Override ContentType="application/vnd.openxmlformats-officedocument.presentationml.slide+xml" PartName="/ppt/slides/slide147.xml"/>
  <Override ContentType="application/vnd.openxmlformats-officedocument.presentationml.slide+xml" PartName="/ppt/slides/slide191.xml"/>
  <Override ContentType="application/vnd.openxmlformats-officedocument.presentationml.slide+xml" PartName="/ppt/slides/slide279.xml"/>
  <Override ContentType="application/vnd.openxmlformats-officedocument.presentationml.slide+xml" PartName="/ppt/slides/slide236.xml"/>
  <Override ContentType="application/vnd.openxmlformats-officedocument.presentationml.slide+xml" PartName="/ppt/slides/slide104.xml"/>
  <Override ContentType="application/vnd.openxmlformats-officedocument.presentationml.slide+xml" PartName="/ppt/slides/slide24.xml"/>
  <Override ContentType="application/vnd.openxmlformats-officedocument.presentationml.slide+xml" PartName="/ppt/slides/slide137.xml"/>
  <Override ContentType="application/vnd.openxmlformats-officedocument.presentationml.slide+xml" PartName="/ppt/slides/slide110.xml"/>
  <Override ContentType="application/vnd.openxmlformats-officedocument.presentationml.slide+xml" PartName="/ppt/slides/slide361.xml"/>
  <Override ContentType="application/vnd.openxmlformats-officedocument.presentationml.slide+xml" PartName="/ppt/slides/slide293.xml"/>
  <Override ContentType="application/vnd.openxmlformats-officedocument.presentationml.slide+xml" PartName="/ppt/slides/slide358.xml"/>
  <Override ContentType="application/vnd.openxmlformats-officedocument.presentationml.slide+xml" PartName="/ppt/slides/slide250.xml"/>
  <Override ContentType="application/vnd.openxmlformats-officedocument.presentationml.slide+xml" PartName="/ppt/slides/slide153.xml"/>
  <Override ContentType="application/vnd.openxmlformats-officedocument.presentationml.slide+xml" PartName="/ppt/slides/slide248.xml"/>
  <Override ContentType="application/vnd.openxmlformats-officedocument.presentationml.slide+xml" PartName="/ppt/slides/slide67.xml"/>
  <Override ContentType="application/vnd.openxmlformats-officedocument.presentationml.slide+xml" PartName="/ppt/slides/slide196.xml"/>
  <Override ContentType="application/vnd.openxmlformats-officedocument.presentationml.slide+xml" PartName="/ppt/slides/slide300.xml"/>
  <Override ContentType="application/vnd.openxmlformats-officedocument.presentationml.slide+xml" PartName="/ppt/slides/slide315.xml"/>
  <Override ContentType="application/vnd.openxmlformats-officedocument.presentationml.slide+xml" PartName="/ppt/slides/slide171.xml"/>
  <Override ContentType="application/vnd.openxmlformats-officedocument.presentationml.slide+xml" PartName="/ppt/slides/slide259.xml"/>
  <Override ContentType="application/vnd.openxmlformats-officedocument.presentationml.slide+xml" PartName="/ppt/slides/slide282.xml"/>
  <Override ContentType="application/vnd.openxmlformats-officedocument.presentationml.slide+xml" PartName="/ppt/slides/slide49.xml"/>
  <Override ContentType="application/vnd.openxmlformats-officedocument.presentationml.slide+xml" PartName="/ppt/slides/slide216.xml"/>
  <Override ContentType="application/vnd.openxmlformats-officedocument.presentationml.slide+xml" PartName="/ppt/slides/slide327.xml"/>
  <Override ContentType="application/vnd.openxmlformats-officedocument.presentationml.slide+xml" PartName="/ppt/slides/slide83.xml"/>
  <Override ContentType="application/vnd.openxmlformats-officedocument.presentationml.slide+xml" PartName="/ppt/slides/slide6.xml"/>
  <Override ContentType="application/vnd.openxmlformats-officedocument.presentationml.slide+xml" PartName="/ppt/slides/slide264.xml"/>
  <Override ContentType="application/vnd.openxmlformats-officedocument.presentationml.slide+xml" PartName="/ppt/slides/slide119.xml"/>
  <Override ContentType="application/vnd.openxmlformats-officedocument.presentationml.slide+xml" PartName="/ppt/slides/slide40.xml"/>
  <Override ContentType="application/vnd.openxmlformats-officedocument.presentationml.slide+xml" PartName="/ppt/slides/slide221.xml"/>
  <Override ContentType="application/vnd.openxmlformats-officedocument.presentationml.slide+xml" PartName="/ppt/slides/slide73.xml"/>
  <Override ContentType="application/vnd.openxmlformats-officedocument.presentationml.slide+xml" PartName="/ppt/slides/slide169.xml"/>
  <Override ContentType="application/vnd.openxmlformats-officedocument.presentationml.slide+xml" PartName="/ppt/slides/slide258.xml"/>
  <Override ContentType="application/vnd.openxmlformats-officedocument.presentationml.slide+xml" PartName="/ppt/slides/slide30.xml"/>
  <Override ContentType="application/vnd.openxmlformats-officedocument.presentationml.slide+xml" PartName="/ppt/slides/slide126.xml"/>
  <Override ContentType="application/vnd.openxmlformats-officedocument.presentationml.slide+xml" PartName="/ppt/slides/slide186.xml"/>
  <Override ContentType="application/vnd.openxmlformats-officedocument.presentationml.slide+xml" PartName="/ppt/slides/slide215.xml"/>
  <Override ContentType="application/vnd.openxmlformats-officedocument.presentationml.slide+xml" PartName="/ppt/slides/slide109.xml"/>
  <Override ContentType="application/vnd.openxmlformats-officedocument.presentationml.slide+xml" PartName="/ppt/slides/slide99.xml"/>
  <Override ContentType="application/vnd.openxmlformats-officedocument.presentationml.slide+xml" PartName="/ppt/slides/slide39.xml"/>
  <Override ContentType="application/vnd.openxmlformats-officedocument.presentationml.slide+xml" PartName="/ppt/slides/slide311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222.xml"/>
  <Override ContentType="application/vnd.openxmlformats-officedocument.presentationml.slide+xml" PartName="/ppt/slides/slide354.xml"/>
  <Override ContentType="application/vnd.openxmlformats-officedocument.presentationml.slide+xml" PartName="/ppt/slides/slide337.xml"/>
  <Override ContentType="application/vnd.openxmlformats-officedocument.presentationml.slide+xml" PartName="/ppt/slides/slide205.xml"/>
  <Override ContentType="application/vnd.openxmlformats-officedocument.presentationml.slide+xml" PartName="/ppt/slides/slide292.xml"/>
  <Override ContentType="application/vnd.openxmlformats-officedocument.presentationml.slide+xml" PartName="/ppt/slides/slide160.xml"/>
  <Override ContentType="application/vnd.openxmlformats-officedocument.presentationml.slide+xml" PartName="/ppt/slides/slide232.xml"/>
  <Override ContentType="application/vnd.openxmlformats-officedocument.presentationml.slide+xml" PartName="/ppt/slides/slide100.xml"/>
  <Override ContentType="application/vnd.openxmlformats-officedocument.presentationml.slide+xml" PartName="/ppt/slides/slide90.xml"/>
  <Override ContentType="application/vnd.openxmlformats-officedocument.presentationml.slide+xml" PartName="/ppt/slides/slide143.xml"/>
  <Override ContentType="application/vnd.openxmlformats-officedocument.presentationml.slide+xml" PartName="/ppt/slides/slide275.xml"/>
  <Override ContentType="application/vnd.openxmlformats-officedocument.presentationml.slide+xml" PartName="/ppt/slides/slide132.xml"/>
  <Override ContentType="application/vnd.openxmlformats-officedocument.presentationml.slide+xml" PartName="/ppt/slides/slide62.xml"/>
  <Override ContentType="application/vnd.openxmlformats-officedocument.presentationml.slide+xml" PartName="/ppt/slides/slide175.xml"/>
  <Override ContentType="application/vnd.openxmlformats-officedocument.presentationml.slide+xml" PartName="/ppt/slides/slide269.xml"/>
  <Override ContentType="application/vnd.openxmlformats-officedocument.presentationml.slide+xml" PartName="/ppt/slides/slide322.xml"/>
  <Override ContentType="application/vnd.openxmlformats-officedocument.presentationml.slide+xml" PartName="/ppt/slides/slide1.xml"/>
  <Override ContentType="application/vnd.openxmlformats-officedocument.presentationml.slide+xml" PartName="/ppt/slides/slide192.xml"/>
  <Override ContentType="application/vnd.openxmlformats-officedocument.presentationml.slide+xml" PartName="/ppt/slides/slide365.xml"/>
  <Override ContentType="application/vnd.openxmlformats-officedocument.presentationml.slide+xml" PartName="/ppt/slides/slide45.xml"/>
  <Override ContentType="application/vnd.openxmlformats-officedocument.presentationml.slide+xml" PartName="/ppt/slides/slide226.xml"/>
  <Override ContentType="application/vnd.openxmlformats-officedocument.presentationml.slide+xml" PartName="/ppt/slides/slide28.xml"/>
  <Override ContentType="application/vnd.openxmlformats-officedocument.presentationml.slide+xml" PartName="/ppt/slides/slide209.xml"/>
  <Override ContentType="application/vnd.openxmlformats-officedocument.presentationml.slide+xml" PartName="/ppt/slides/slide305.xml"/>
  <Override ContentType="application/vnd.openxmlformats-officedocument.presentationml.slide+xml" PartName="/ppt/slides/slide200.xml"/>
  <Override ContentType="application/vnd.openxmlformats-officedocument.presentationml.slide+xml" PartName="/ppt/slides/slide243.xml"/>
  <Override ContentType="application/vnd.openxmlformats-officedocument.presentationml.slide+xml" PartName="/ppt/slides/slide348.xml"/>
  <Override ContentType="application/vnd.openxmlformats-officedocument.presentationml.slide+xml" PartName="/ppt/slides/slide88.xml"/>
  <Override ContentType="application/vnd.openxmlformats-officedocument.presentationml.slide+xml" PartName="/ppt/slides/slide286.xml"/>
  <Override ContentType="application/vnd.openxmlformats-officedocument.presentationml.slide+xml" PartName="/ppt/slides/slide158.xml"/>
  <Override ContentType="application/vnd.openxmlformats-officedocument.presentationml.slide+xml" PartName="/ppt/slides/slide115.xml"/>
  <Override ContentType="application/vnd.openxmlformats-officedocument.presentationml.slide+xml" PartName="/ppt/slides/slide260.xml"/>
  <Override ContentType="application/vnd.openxmlformats-officedocument.presentationml.slide+xml" PartName="/ppt/slides/slide308.xml"/>
  <Override ContentType="application/vnd.openxmlformats-officedocument.presentationml.slide+xml" PartName="/ppt/slides/slide3.xml"/>
  <Override ContentType="application/vnd.openxmlformats-officedocument.presentationml.slide+xml" PartName="/ppt/slides/slide182.xml"/>
  <Override ContentType="application/vnd.openxmlformats-officedocument.presentationml.slide+xml" PartName="/ppt/slides/slide367.xml"/>
  <Override ContentType="application/vnd.openxmlformats-officedocument.presentationml.slide+xml" PartName="/ppt/slides/slide17.xml"/>
  <Override ContentType="application/vnd.openxmlformats-officedocument.presentationml.slide+xml" PartName="/ppt/slides/slide138.xml"/>
  <Override ContentType="application/vnd.openxmlformats-officedocument.presentationml.slide+xml" PartName="/ppt/slides/slide271.xml"/>
  <Override ContentType="application/vnd.openxmlformats-officedocument.presentationml.slide+xml" PartName="/ppt/slides/slide324.xml"/>
  <Override ContentType="application/vnd.openxmlformats-officedocument.presentationml.slide+xml" PartName="/ppt/slides/slide25.xml"/>
  <Override ContentType="application/vnd.openxmlformats-officedocument.presentationml.slide+xml" PartName="/ppt/slides/slide174.xml"/>
  <Override ContentType="application/vnd.openxmlformats-officedocument.presentationml.slide+xml" PartName="/ppt/slides/slide190.xml"/>
  <Override ContentType="application/vnd.openxmlformats-officedocument.presentationml.slide+xml" PartName="/ppt/slides/slide227.xml"/>
  <Override ContentType="application/vnd.openxmlformats-officedocument.presentationml.slide+xml" PartName="/ppt/slides/slide360.xml"/>
  <Override ContentType="application/vnd.openxmlformats-officedocument.presentationml.slide+xml" PartName="/ppt/slides/slide33.xml"/>
  <Override ContentType="application/vnd.openxmlformats-officedocument.presentationml.slide+xml" PartName="/ppt/slides/slide219.xml"/>
  <Override ContentType="application/vnd.openxmlformats-officedocument.presentationml.slide+xml" PartName="/ppt/slides/slide359.xml"/>
  <Override ContentType="application/vnd.openxmlformats-officedocument.presentationml.slide+xml" PartName="/ppt/slides/slide316.xml"/>
  <Override ContentType="application/vnd.openxmlformats-officedocument.presentationml.slide+xml" PartName="/ppt/slides/slide68.xml"/>
  <Override ContentType="application/vnd.openxmlformats-officedocument.presentationml.slide+xml" PartName="/ppt/slides/slide170.xml"/>
  <Override ContentType="application/vnd.openxmlformats-officedocument.presentationml.slide+xml" PartName="/ppt/slides/slide204.xml"/>
  <Override ContentType="application/vnd.openxmlformats-officedocument.presentationml.slide+xml" PartName="/ppt/slides/slide247.xml"/>
  <Override ContentType="application/vnd.openxmlformats-officedocument.presentationml.slide+xml" PartName="/ppt/slides/slide84.xml"/>
  <Override ContentType="application/vnd.openxmlformats-officedocument.presentationml.slide+xml" PartName="/ppt/slides/slide107.xml"/>
  <Override ContentType="application/vnd.openxmlformats-officedocument.presentationml.slide+xml" PartName="/ppt/slides/slide344.xml"/>
  <Override ContentType="application/vnd.openxmlformats-officedocument.presentationml.slide+xml" PartName="/ppt/slides/slide37.xml"/>
  <Override ContentType="application/vnd.openxmlformats-officedocument.presentationml.slide+xml" PartName="/ppt/slides/slide123.xml"/>
  <Override ContentType="application/vnd.openxmlformats-officedocument.presentationml.slide+xml" PartName="/ppt/slides/slide294.xml"/>
  <Override ContentType="application/vnd.openxmlformats-officedocument.presentationml.slide+xml" PartName="/ppt/slides/slide220.xml"/>
  <Override ContentType="application/vnd.openxmlformats-officedocument.presentationml.slide+xml" PartName="/ppt/slides/slide263.xml"/>
  <Override ContentType="application/vnd.openxmlformats-officedocument.presentationml.slide+xml" PartName="/ppt/slides/slide166.xml"/>
  <Override ContentType="application/vnd.openxmlformats-officedocument.presentationml.slide+xml" PartName="/ppt/slides/slide41.xml"/>
  <Override ContentType="application/vnd.openxmlformats-officedocument.presentationml.slide+xml" PartName="/ppt/slides/slide328.xml"/>
  <Override ContentType="application/vnd.openxmlformats-officedocument.presentationml.slide+xml" PartName="/ppt/slides/slide7.xml"/>
  <Override ContentType="application/vnd.openxmlformats-officedocument.presentationml.slide+xml" PartName="/ppt/slides/slide235.xml"/>
  <Override ContentType="application/vnd.openxmlformats-officedocument.presentationml.slide+xml" PartName="/ppt/slides/slide278.xml"/>
  <Override ContentType="application/vnd.openxmlformats-officedocument.presentationml.slide+xml" PartName="/ppt/slides/slide332.xml"/>
  <Override ContentType="application/vnd.openxmlformats-officedocument.presentationml.slide+xml" PartName="/ppt/slides/slide154.xml"/>
  <Override ContentType="application/vnd.openxmlformats-officedocument.presentationml.slide+xml" PartName="/ppt/slides/slide197.xml"/>
  <Override ContentType="application/vnd.openxmlformats-officedocument.presentationml.slide+xml" PartName="/ppt/slides/slide10.xml"/>
  <Override ContentType="application/vnd.openxmlformats-officedocument.presentationml.slide+xml" PartName="/ppt/slides/slide111.xml"/>
  <Override ContentType="application/vnd.openxmlformats-officedocument.presentationml.slide+xml" PartName="/ppt/slides/slide251.xml"/>
  <Override ContentType="application/vnd.openxmlformats-officedocument.presentationml.slide+xml" PartName="/ppt/slides/slide53.xml"/>
  <Override ContentType="application/vnd.openxmlformats-officedocument.presentationml.slide+xml" PartName="/ppt/slides/slide96.xml"/>
  <Override ContentType="application/vnd.openxmlformats-officedocument.presentationml.slide+xml" PartName="/ppt/slides/slide301.xml"/>
  <Override ContentType="application/vnd.openxmlformats-officedocument.presentationml.slide+xml" PartName="/ppt/slides/slide48.xml"/>
  <Override ContentType="application/vnd.openxmlformats-officedocument.presentationml.slide+xml" PartName="/ppt/slides/slide355.xml"/>
  <Override ContentType="application/vnd.openxmlformats-officedocument.presentationml.slide+xml" PartName="/ppt/slides/slide223.xml"/>
  <Override ContentType="application/vnd.openxmlformats-officedocument.presentationml.slide+xml" PartName="/ppt/slides/slide266.xml"/>
  <Override ContentType="application/vnd.openxmlformats-officedocument.presentationml.slide+xml" PartName="/ppt/slides/slide283.xml"/>
  <Override ContentType="application/vnd.openxmlformats-officedocument.presentationml.slide+xml" PartName="/ppt/slides/slide291.xml"/>
  <Override ContentType="application/vnd.openxmlformats-officedocument.presentationml.slide+xml" PartName="/ppt/slides/slide312.xml"/>
  <Override ContentType="application/vnd.openxmlformats-officedocument.presentationml.slide+xml" PartName="/ppt/slides/slide240.xml"/>
  <Override ContentType="application/vnd.openxmlformats-officedocument.presentationml.slide+xml" PartName="/ppt/slides/slide347.xml"/>
  <Override ContentType="application/vnd.openxmlformats-officedocument.presentationml.slide+xml" PartName="/ppt/slides/slide22.xml"/>
  <Override ContentType="application/vnd.openxmlformats-officedocument.presentationml.slide+xml" PartName="/ppt/slides/slide304.xml"/>
  <Override ContentType="application/vnd.openxmlformats-officedocument.presentationml.slide+xml" PartName="/ppt/slides/slide185.xml"/>
  <Override ContentType="application/vnd.openxmlformats-officedocument.presentationml.slide+xml" PartName="/ppt/slides/slide231.xml"/>
  <Override ContentType="application/vnd.openxmlformats-officedocument.presentationml.slide+xml" PartName="/ppt/slides/slide65.xml"/>
  <Override ContentType="application/vnd.openxmlformats-officedocument.presentationml.slide+xml" PartName="/ppt/slides/slide118.xml"/>
  <Override ContentType="application/vnd.openxmlformats-officedocument.presentationml.slide+xml" PartName="/ppt/slides/slide274.xml"/>
  <Override ContentType="application/vnd.openxmlformats-officedocument.presentationml.slide+xml" PartName="/ppt/slides/slide142.xml"/>
  <Override ContentType="application/vnd.openxmlformats-officedocument.presentationml.slide+xml" PartName="/ppt/slides/slide72.xml"/>
  <Override ContentType="application/vnd.openxmlformats-officedocument.presentationml.slide+xml" PartName="/ppt/slides/slide135.xml"/>
  <Override ContentType="application/vnd.openxmlformats-officedocument.presentationml.slide+xml" PartName="/ppt/slides/slide321.xml"/>
  <Override ContentType="application/vnd.openxmlformats-officedocument.presentationml.slide+xml" PartName="/ppt/slides/slide178.xml"/>
  <Override ContentType="application/vnd.openxmlformats-officedocument.presentationml.slide+xml" PartName="/ppt/slides/slide364.xml"/>
  <Override ContentType="application/vnd.openxmlformats-officedocument.presentationml.slide+xml" PartName="/ppt/slides/slide29.xml"/>
  <Override ContentType="application/vnd.openxmlformats-officedocument.presentationml.slide+xml" PartName="/ppt/slides/slide319.xml"/>
  <Override ContentType="application/vnd.openxmlformats-officedocument.presentationml.slide+xml" PartName="/ppt/slides/slide212.xml"/>
  <Override ContentType="application/vnd.openxmlformats-officedocument.presentationml.slide+xml" PartName="/ppt/slides/slide336.xml"/>
  <Override ContentType="application/vnd.openxmlformats-officedocument.presentationml.slide+xml" PartName="/ppt/slides/slide255.xml"/>
  <Override ContentType="application/vnd.openxmlformats-officedocument.presentationml.slide+xml" PartName="/ppt/slides/slide76.xml"/>
  <Override ContentType="application/vnd.openxmlformats-officedocument.presentationml.slide+xml" PartName="/ppt/slides/slide131.xml"/>
  <Override ContentType="application/vnd.openxmlformats-officedocument.presentationml.slide+xml" PartName="/ppt/slides/slide298.xml"/>
  <Override ContentType="application/vnd.openxmlformats-officedocument.presentationml.slide+xml" PartName="/ppt/slides/slide93.xml"/>
  <Override ContentType="application/vnd.openxmlformats-officedocument.presentationml.slide+xml" PartName="/ppt/slides/slide80.xml"/>
  <Override ContentType="application/vnd.openxmlformats-officedocument.presentationml.slide+xml" PartName="/ppt/slides/slide103.xml"/>
  <Override ContentType="application/vnd.openxmlformats-officedocument.presentationml.slide+xml" PartName="/ppt/slides/slide61.xml"/>
  <Override ContentType="application/vnd.openxmlformats-officedocument.presentationml.slide+xml" PartName="/ppt/slides/slide114.xml"/>
  <Override ContentType="application/vnd.openxmlformats-officedocument.presentationml.slide+xml" PartName="/ppt/slides/slide163.xml"/>
  <Override ContentType="application/vnd.openxmlformats-officedocument.presentationml.slide+xml" PartName="/ppt/slides/slide127.xml"/>
  <Override ContentType="application/vnd.openxmlformats-officedocument.presentationml.slide+xml" PartName="/ppt/slides/slide146.xml"/>
  <Override ContentType="application/vnd.openxmlformats-officedocument.presentationml.slide+xml" PartName="/ppt/slides/slide150.xml"/>
  <Override ContentType="application/vnd.openxmlformats-officedocument.presentationml.slide+xml" PartName="/ppt/slides/slide189.xml"/>
  <Override ContentType="application/vnd.openxmlformats-officedocument.presentationml.slide+xml" PartName="/ppt/slides/slide120.xml"/>
  <Override ContentType="application/vnd.openxmlformats-officedocument.presentationml.slide+xml" PartName="/ppt/slides/slide87.xml"/>
  <Override ContentType="application/vnd.openxmlformats-officedocument.presentationml.slide+xml" PartName="/ppt/slides/slide57.xml"/>
  <Override ContentType="application/vnd.openxmlformats-officedocument.presentationml.slide+xml" PartName="/ppt/slides/slide238.xml"/>
  <Override ContentType="application/vnd.openxmlformats-officedocument.presentationml.slide+xml" PartName="/ppt/slides/slide44.xml"/>
  <Override ContentType="application/vnd.openxmlformats-officedocument.presentationml.slide+xml" PartName="/ppt/slides/slide193.xml"/>
  <Override ContentType="application/vnd.openxmlformats-officedocument.presentationml.slide+xml" PartName="/ppt/slides/slide208.xml"/>
  <Override ContentType="application/vnd.openxmlformats-officedocument.presentationml.slide+xml" PartName="/ppt/slides/slide14.xml"/>
  <Override ContentType="application/vnd.openxmlformats-officedocument.presentationml.slide+xml" PartName="/ppt/slides/slide340.xml"/>
  <Override ContentType="application/vnd.openxmlformats-officedocument.presentationml.slide+xml" PartName="/ppt/slides/slide4.xml"/>
  <Override ContentType="application/vnd.openxmlformats-officedocument.presentationml.slide+xml" PartName="/ppt/slides/slide228.xml"/>
  <Override ContentType="application/vnd.openxmlformats-officedocument.presentationml.slide+xml" PartName="/ppt/slides/slide139.xml"/>
  <Override ContentType="application/vnd.openxmlformats-officedocument.presentationml.slide+xml" PartName="/ppt/slides/slide325.xml"/>
  <Override ContentType="application/vnd.openxmlformats-officedocument.presentationml.slide+xml" PartName="/ppt/slides/slide60.xml"/>
  <Override ContentType="application/vnd.openxmlformats-officedocument.presentationml.slide+xml" PartName="/ppt/slides/slide26.xml"/>
  <Override ContentType="application/vnd.openxmlformats-officedocument.presentationml.slide+xml" PartName="/ppt/slides/slide112.xml"/>
  <Override ContentType="application/vnd.openxmlformats-officedocument.presentationml.slide+xml" PartName="/ppt/slides/slide198.xml"/>
  <Override ContentType="application/vnd.openxmlformats-officedocument.presentationml.slide+xml" PartName="/ppt/slides/slide317.xml"/>
  <Override ContentType="application/vnd.openxmlformats-officedocument.presentationml.slide+xml" PartName="/ppt/slides/slide155.xml"/>
  <Override ContentType="application/vnd.openxmlformats-officedocument.presentationml.slide+xml" PartName="/ppt/slides/slide341.xml"/>
  <Override ContentType="application/vnd.openxmlformats-officedocument.presentationml.slide+xml" PartName="/ppt/slides/slide69.xml"/>
  <Override ContentType="application/vnd.openxmlformats-officedocument.presentationml.slide+xml" PartName="/ppt/slides/slide85.xml"/>
  <Override ContentType="application/vnd.openxmlformats-officedocument.presentationml.slide+xml" PartName="/ppt/slides/slide42.xml"/>
  <Override ContentType="application/vnd.openxmlformats-officedocument.presentationml.slide+xml" PartName="/ppt/slides/slide50.xml"/>
  <Override ContentType="application/vnd.openxmlformats-officedocument.presentationml.slide+xml" PartName="/ppt/slides/slide218.xml"/>
  <Override ContentType="application/vnd.openxmlformats-officedocument.presentationml.slide+xml" PartName="/ppt/slides/slide307.xml"/>
  <Override ContentType="application/vnd.openxmlformats-officedocument.presentationml.slide+xml" PartName="/ppt/slides/slide130.xml"/>
  <Override ContentType="application/vnd.openxmlformats-officedocument.presentationml.slide+xml" PartName="/ppt/slides/slide173.xml"/>
  <Override ContentType="application/vnd.openxmlformats-officedocument.presentationml.slide+xml" PartName="/ppt/slides/slide16.xml"/>
  <Override ContentType="application/vnd.openxmlformats-officedocument.presentationml.slide+xml" PartName="/ppt/slides/slide351.xml"/>
  <Override ContentType="application/vnd.openxmlformats-officedocument.presentationml.slide+xml" PartName="/ppt/slides/slide262.xml"/>
  <Override ContentType="application/vnd.openxmlformats-officedocument.presentationml.slide+xml" PartName="/ppt/slides/slide368.xml"/>
  <Override ContentType="application/vnd.openxmlformats-officedocument.presentationml.slide+xml" PartName="/ppt/slides/slide97.xml"/>
  <Override ContentType="application/vnd.openxmlformats-officedocument.presentationml.slide+xml" PartName="/ppt/slides/slide331.xml"/>
  <Override ContentType="application/vnd.openxmlformats-officedocument.presentationml.slide+xml" PartName="/ppt/slides/slide140.xml"/>
  <Override ContentType="application/vnd.openxmlformats-officedocument.presentationml.slide+xml" PartName="/ppt/slides/slide277.xml"/>
  <Override ContentType="application/vnd.openxmlformats-officedocument.presentationml.slide+xml" PartName="/ppt/slides/slide11.xml"/>
  <Override ContentType="application/vnd.openxmlformats-officedocument.presentationml.slide+xml" PartName="/ppt/slides/slide280.xml"/>
  <Override ContentType="application/vnd.openxmlformats-officedocument.presentationml.slide+xml" PartName="/ppt/slides/slide345.xml"/>
  <Override ContentType="application/vnd.openxmlformats-officedocument.presentationml.slide+xml" PartName="/ppt/slides/slide302.xml"/>
  <Override ContentType="application/vnd.openxmlformats-officedocument.presentationml.slide+xml" PartName="/ppt/slides/slide183.xml"/>
  <Override ContentType="application/vnd.openxmlformats-officedocument.presentationml.slide+xml" PartName="/ppt/slides/slide54.xml"/>
  <Override ContentType="application/vnd.openxmlformats-officedocument.presentationml.slide+xml" PartName="/ppt/slides/slide289.xml"/>
  <Override ContentType="application/vnd.openxmlformats-officedocument.presentationml.slide+xml" PartName="/ppt/slides/slide36.xml"/>
  <Override ContentType="application/vnd.openxmlformats-officedocument.presentationml.slide+xml" PartName="/ppt/slides/slide313.xml"/>
  <Override ContentType="application/vnd.openxmlformats-officedocument.presentationml.slide+xml" PartName="/ppt/slides/slide79.xml"/>
  <Override ContentType="application/vnd.openxmlformats-officedocument.presentationml.slide+xml" PartName="/ppt/slides/slide246.xml"/>
  <Override ContentType="application/vnd.openxmlformats-officedocument.presentationml.slide+xml" PartName="/ppt/slides/slide149.xml"/>
  <Override ContentType="application/vnd.openxmlformats-officedocument.presentationml.slide+xml" PartName="/ppt/slides/slide203.xml"/>
  <Override ContentType="application/vnd.openxmlformats-officedocument.presentationml.slide+xml" PartName="/ppt/slides/slide252.xml"/>
  <Override ContentType="application/vnd.openxmlformats-officedocument.presentationml.slide+xml" PartName="/ppt/slides/slide295.xml"/>
  <Override ContentType="application/vnd.openxmlformats-officedocument.presentationml.slide+xml" PartName="/ppt/slides/slide124.xml"/>
  <Override ContentType="application/vnd.openxmlformats-officedocument.presentationml.slide+xml" PartName="/ppt/slides/slide106.xml"/>
  <Override ContentType="application/vnd.openxmlformats-officedocument.presentationml.slide+xml" PartName="/ppt/slides/slide167.xml"/>
  <Override ContentType="application/vnd.openxmlformats-officedocument.presentationml.slide+xml" PartName="/ppt/slides/slide70.xml"/>
  <Override ContentType="application/vnd.openxmlformats-officedocument.presentationml.slide+xml" PartName="/ppt/slides/slide234.xml"/>
  <Override ContentType="application/vnd.openxmlformats-officedocument.presentationml.slide+xml" PartName="/ppt/slides/slide194.xml"/>
  <Override ContentType="application/vnd.openxmlformats-officedocument.presentationml.slide+xml" PartName="/ppt/slides/slide151.xml"/>
  <Override ContentType="application/vnd.openxmlformats-officedocument.presentationml.slide+xml" PartName="/ppt/slides/slide177.xml"/>
  <Override ContentType="application/vnd.openxmlformats-officedocument.presentationml.slide+xml" PartName="/ppt/slides/slide363.xml"/>
  <Override ContentType="application/vnd.openxmlformats-officedocument.presentationml.slide+xml" PartName="/ppt/slides/slide134.xml"/>
  <Override ContentType="application/vnd.openxmlformats-officedocument.presentationml.slide+xml" PartName="/ppt/slides/slide320.xml"/>
  <Override ContentType="application/vnd.openxmlformats-officedocument.presentationml.slide+xml" PartName="/ppt/slides/slide207.xml"/>
  <Override ContentType="application/vnd.openxmlformats-officedocument.presentationml.slide+xml" PartName="/ppt/slides/slide339.xml"/>
  <Override ContentType="application/vnd.openxmlformats-officedocument.presentationml.slide+xml" PartName="/ppt/slides/slide224.xml"/>
  <Override ContentType="application/vnd.openxmlformats-officedocument.presentationml.slide+xml" PartName="/ppt/slides/slide356.xml"/>
  <Override ContentType="application/vnd.openxmlformats-officedocument.presentationml.slide+xml" PartName="/ppt/slides/slide284.xml"/>
  <Override ContentType="application/vnd.openxmlformats-officedocument.presentationml.slide+xml" PartName="/ppt/slides/slide330.xml"/>
  <Override ContentType="application/vnd.openxmlformats-officedocument.presentationml.slide+xml" PartName="/ppt/slides/slide47.xml"/>
  <Override ContentType="application/vnd.openxmlformats-officedocument.presentationml.slide+xml" PartName="/ppt/slides/slide267.xml"/>
  <Override ContentType="application/vnd.openxmlformats-officedocument.presentationml.slide+xml" PartName="/ppt/slides/slide241.xml"/>
  <Override ContentType="application/vnd.openxmlformats-officedocument.presentationml.slide+xml" PartName="/ppt/slides/slide21.xml"/>
  <Override ContentType="application/vnd.openxmlformats-officedocument.presentationml.slide+xml" PartName="/ppt/slides/slide346.xml"/>
  <Override ContentType="application/vnd.openxmlformats-officedocument.presentationml.slide+xml" PartName="/ppt/slides/slide303.xml"/>
  <Override ContentType="application/vnd.openxmlformats-officedocument.presentationml.slide+xml" PartName="/ppt/slides/slide64.xml"/>
  <Override ContentType="application/vnd.openxmlformats-officedocument.presentationml.slide+xml" PartName="/ppt/slides/slide81.xml"/>
  <Override ContentType="application/vnd.openxmlformats-officedocument.presentationml.slide+xml" PartName="/ppt/slides/slide8.xml"/>
  <Override ContentType="application/vnd.openxmlformats-officedocument.presentationml.slide+xml" PartName="/ppt/slides/slide117.xml"/>
  <Override ContentType="application/vnd.openxmlformats-officedocument.presentationml.slide+xml" PartName="/ppt/slides/slide329.xml"/>
  <Override ContentType="application/vnd.openxmlformats-officedocument.presentationml.slide+xml" PartName="/ppt/slides/slide145.xml"/>
  <Override ContentType="application/vnd.openxmlformats-officedocument.presentationml.slide+xml" PartName="/ppt/slides/slide188.xml"/>
  <Override ContentType="application/vnd.openxmlformats-officedocument.presentationml.slide+xml" PartName="/ppt/slides/slide162.xml"/>
  <Override ContentType="application/vnd.openxmlformats-officedocument.presentationml.slide+xml" PartName="/ppt/slides/slide32.xml"/>
  <Override ContentType="application/vnd.openxmlformats-officedocument.presentationml.slide+xml" PartName="/ppt/slides/slide75.xml"/>
  <Override ContentType="application/vnd.openxmlformats-officedocument.presentationml.slide+xml" PartName="/ppt/slides/slide213.xml"/>
  <Override ContentType="application/vnd.openxmlformats-officedocument.presentationml.slide+xml" PartName="/ppt/slides/slide352.xml"/>
  <Override ContentType="application/vnd.openxmlformats-officedocument.presentationml.slide+xml" PartName="/ppt/slides/slide58.xml"/>
  <Override ContentType="application/vnd.openxmlformats-officedocument.presentationml.slide+xml" PartName="/ppt/slides/slide239.xml"/>
  <Override ContentType="application/vnd.openxmlformats-officedocument.presentationml.slide+xml" PartName="/ppt/slides/slide15.xml"/>
  <Override ContentType="application/vnd.openxmlformats-officedocument.presentationml.slide+xml" PartName="/ppt/slides/slide318.xml"/>
  <Override ContentType="application/vnd.openxmlformats-officedocument.presentationml.slide+xml" PartName="/ppt/slides/slide230.xml"/>
  <Override ContentType="application/vnd.openxmlformats-officedocument.presentationml.slide+xml" PartName="/ppt/slides/slide290.xml"/>
  <Override ContentType="application/vnd.openxmlformats-officedocument.presentationml.slide+xml" PartName="/ppt/slides/slide335.xml"/>
  <Override ContentType="application/vnd.openxmlformats-officedocument.presentationml.slide+xml" PartName="/ppt/slides/slide256.xml"/>
  <Override ContentType="application/vnd.openxmlformats-officedocument.presentationml.slide+xml" PartName="/ppt/slides/slide299.xml"/>
  <Override ContentType="application/vnd.openxmlformats-officedocument.presentationml.slide+xml" PartName="/ppt/slides/slide128.xml"/>
  <Override ContentType="application/vnd.openxmlformats-officedocument.presentationml.slide+xml" PartName="/ppt/slides/slide273.xml"/>
  <Override ContentType="application/vnd.openxmlformats-officedocument.presentationml.slide+xml" PartName="/ppt/slides/slide92.xml"/>
  <Override ContentType="application/vnd.openxmlformats-officedocument.presentationml.slide+xml" PartName="/ppt/slides/slide102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2" r:id="rId43"/>
    <p:sldId id="293" r:id="rId44"/>
    <p:sldId id="294" r:id="rId45"/>
    <p:sldId id="295" r:id="rId46"/>
    <p:sldId id="296" r:id="rId47"/>
    <p:sldId id="297" r:id="rId48"/>
    <p:sldId id="298" r:id="rId49"/>
    <p:sldId id="299" r:id="rId50"/>
    <p:sldId id="300" r:id="rId51"/>
    <p:sldId id="301" r:id="rId52"/>
    <p:sldId id="302" r:id="rId53"/>
    <p:sldId id="303" r:id="rId54"/>
    <p:sldId id="304" r:id="rId55"/>
    <p:sldId id="305" r:id="rId56"/>
    <p:sldId id="306" r:id="rId57"/>
    <p:sldId id="307" r:id="rId58"/>
    <p:sldId id="308" r:id="rId59"/>
    <p:sldId id="309" r:id="rId60"/>
    <p:sldId id="310" r:id="rId61"/>
    <p:sldId id="311" r:id="rId62"/>
    <p:sldId id="312" r:id="rId63"/>
    <p:sldId id="313" r:id="rId64"/>
    <p:sldId id="314" r:id="rId65"/>
    <p:sldId id="315" r:id="rId66"/>
    <p:sldId id="316" r:id="rId67"/>
    <p:sldId id="317" r:id="rId68"/>
    <p:sldId id="318" r:id="rId69"/>
    <p:sldId id="319" r:id="rId70"/>
    <p:sldId id="320" r:id="rId71"/>
    <p:sldId id="321" r:id="rId72"/>
    <p:sldId id="322" r:id="rId73"/>
    <p:sldId id="323" r:id="rId74"/>
    <p:sldId id="324" r:id="rId75"/>
    <p:sldId id="325" r:id="rId76"/>
    <p:sldId id="326" r:id="rId77"/>
    <p:sldId id="327" r:id="rId78"/>
    <p:sldId id="328" r:id="rId79"/>
    <p:sldId id="329" r:id="rId80"/>
    <p:sldId id="330" r:id="rId81"/>
    <p:sldId id="331" r:id="rId82"/>
    <p:sldId id="332" r:id="rId83"/>
    <p:sldId id="333" r:id="rId84"/>
    <p:sldId id="334" r:id="rId85"/>
    <p:sldId id="335" r:id="rId86"/>
    <p:sldId id="336" r:id="rId87"/>
    <p:sldId id="337" r:id="rId88"/>
    <p:sldId id="338" r:id="rId89"/>
    <p:sldId id="339" r:id="rId90"/>
    <p:sldId id="340" r:id="rId91"/>
    <p:sldId id="341" r:id="rId92"/>
    <p:sldId id="342" r:id="rId93"/>
    <p:sldId id="343" r:id="rId94"/>
    <p:sldId id="344" r:id="rId95"/>
    <p:sldId id="345" r:id="rId96"/>
    <p:sldId id="346" r:id="rId97"/>
    <p:sldId id="347" r:id="rId98"/>
    <p:sldId id="348" r:id="rId99"/>
    <p:sldId id="349" r:id="rId100"/>
    <p:sldId id="350" r:id="rId101"/>
    <p:sldId id="351" r:id="rId102"/>
    <p:sldId id="352" r:id="rId103"/>
    <p:sldId id="353" r:id="rId104"/>
    <p:sldId id="354" r:id="rId105"/>
    <p:sldId id="355" r:id="rId106"/>
    <p:sldId id="356" r:id="rId107"/>
    <p:sldId id="357" r:id="rId108"/>
    <p:sldId id="358" r:id="rId109"/>
    <p:sldId id="359" r:id="rId110"/>
    <p:sldId id="360" r:id="rId111"/>
    <p:sldId id="361" r:id="rId112"/>
    <p:sldId id="362" r:id="rId113"/>
    <p:sldId id="363" r:id="rId114"/>
    <p:sldId id="364" r:id="rId115"/>
    <p:sldId id="365" r:id="rId116"/>
    <p:sldId id="366" r:id="rId117"/>
    <p:sldId id="367" r:id="rId118"/>
    <p:sldId id="368" r:id="rId119"/>
    <p:sldId id="369" r:id="rId120"/>
    <p:sldId id="370" r:id="rId121"/>
    <p:sldId id="371" r:id="rId122"/>
    <p:sldId id="372" r:id="rId123"/>
    <p:sldId id="373" r:id="rId124"/>
    <p:sldId id="374" r:id="rId125"/>
    <p:sldId id="375" r:id="rId126"/>
    <p:sldId id="376" r:id="rId127"/>
    <p:sldId id="377" r:id="rId128"/>
    <p:sldId id="378" r:id="rId129"/>
    <p:sldId id="379" r:id="rId130"/>
    <p:sldId id="380" r:id="rId131"/>
    <p:sldId id="381" r:id="rId132"/>
    <p:sldId id="382" r:id="rId133"/>
    <p:sldId id="383" r:id="rId134"/>
    <p:sldId id="384" r:id="rId135"/>
    <p:sldId id="385" r:id="rId136"/>
    <p:sldId id="386" r:id="rId137"/>
    <p:sldId id="387" r:id="rId138"/>
    <p:sldId id="388" r:id="rId139"/>
    <p:sldId id="389" r:id="rId140"/>
    <p:sldId id="390" r:id="rId141"/>
    <p:sldId id="391" r:id="rId142"/>
    <p:sldId id="392" r:id="rId143"/>
    <p:sldId id="393" r:id="rId144"/>
    <p:sldId id="394" r:id="rId145"/>
    <p:sldId id="395" r:id="rId146"/>
    <p:sldId id="396" r:id="rId147"/>
    <p:sldId id="397" r:id="rId148"/>
    <p:sldId id="398" r:id="rId149"/>
    <p:sldId id="399" r:id="rId150"/>
    <p:sldId id="400" r:id="rId151"/>
    <p:sldId id="401" r:id="rId152"/>
    <p:sldId id="402" r:id="rId153"/>
    <p:sldId id="403" r:id="rId154"/>
    <p:sldId id="404" r:id="rId155"/>
    <p:sldId id="405" r:id="rId156"/>
    <p:sldId id="406" r:id="rId157"/>
    <p:sldId id="407" r:id="rId158"/>
    <p:sldId id="408" r:id="rId159"/>
    <p:sldId id="409" r:id="rId160"/>
    <p:sldId id="410" r:id="rId161"/>
    <p:sldId id="411" r:id="rId162"/>
    <p:sldId id="412" r:id="rId163"/>
    <p:sldId id="413" r:id="rId164"/>
    <p:sldId id="414" r:id="rId165"/>
    <p:sldId id="415" r:id="rId166"/>
    <p:sldId id="416" r:id="rId167"/>
    <p:sldId id="417" r:id="rId168"/>
    <p:sldId id="418" r:id="rId169"/>
    <p:sldId id="419" r:id="rId170"/>
    <p:sldId id="420" r:id="rId171"/>
    <p:sldId id="421" r:id="rId172"/>
    <p:sldId id="422" r:id="rId173"/>
    <p:sldId id="423" r:id="rId174"/>
    <p:sldId id="424" r:id="rId175"/>
    <p:sldId id="425" r:id="rId176"/>
    <p:sldId id="426" r:id="rId177"/>
    <p:sldId id="427" r:id="rId178"/>
    <p:sldId id="428" r:id="rId179"/>
    <p:sldId id="429" r:id="rId180"/>
    <p:sldId id="430" r:id="rId181"/>
    <p:sldId id="431" r:id="rId182"/>
    <p:sldId id="432" r:id="rId183"/>
    <p:sldId id="433" r:id="rId184"/>
    <p:sldId id="434" r:id="rId185"/>
    <p:sldId id="435" r:id="rId186"/>
    <p:sldId id="436" r:id="rId187"/>
    <p:sldId id="437" r:id="rId188"/>
    <p:sldId id="438" r:id="rId189"/>
    <p:sldId id="439" r:id="rId190"/>
    <p:sldId id="440" r:id="rId191"/>
    <p:sldId id="441" r:id="rId192"/>
    <p:sldId id="442" r:id="rId193"/>
    <p:sldId id="443" r:id="rId194"/>
    <p:sldId id="444" r:id="rId195"/>
    <p:sldId id="445" r:id="rId196"/>
    <p:sldId id="446" r:id="rId197"/>
    <p:sldId id="447" r:id="rId198"/>
    <p:sldId id="448" r:id="rId199"/>
    <p:sldId id="449" r:id="rId200"/>
    <p:sldId id="450" r:id="rId201"/>
    <p:sldId id="451" r:id="rId202"/>
    <p:sldId id="452" r:id="rId203"/>
    <p:sldId id="453" r:id="rId204"/>
    <p:sldId id="454" r:id="rId205"/>
    <p:sldId id="455" r:id="rId206"/>
    <p:sldId id="456" r:id="rId207"/>
    <p:sldId id="457" r:id="rId208"/>
    <p:sldId id="458" r:id="rId209"/>
    <p:sldId id="459" r:id="rId210"/>
    <p:sldId id="460" r:id="rId211"/>
    <p:sldId id="461" r:id="rId212"/>
    <p:sldId id="462" r:id="rId213"/>
    <p:sldId id="463" r:id="rId214"/>
    <p:sldId id="464" r:id="rId215"/>
    <p:sldId id="465" r:id="rId216"/>
    <p:sldId id="466" r:id="rId217"/>
    <p:sldId id="467" r:id="rId218"/>
    <p:sldId id="468" r:id="rId219"/>
    <p:sldId id="469" r:id="rId220"/>
    <p:sldId id="470" r:id="rId221"/>
    <p:sldId id="471" r:id="rId222"/>
    <p:sldId id="472" r:id="rId223"/>
    <p:sldId id="473" r:id="rId224"/>
    <p:sldId id="474" r:id="rId225"/>
    <p:sldId id="475" r:id="rId226"/>
    <p:sldId id="476" r:id="rId227"/>
    <p:sldId id="477" r:id="rId228"/>
    <p:sldId id="478" r:id="rId229"/>
    <p:sldId id="479" r:id="rId230"/>
    <p:sldId id="480" r:id="rId231"/>
    <p:sldId id="481" r:id="rId232"/>
    <p:sldId id="482" r:id="rId233"/>
    <p:sldId id="483" r:id="rId234"/>
    <p:sldId id="484" r:id="rId235"/>
    <p:sldId id="485" r:id="rId236"/>
    <p:sldId id="486" r:id="rId237"/>
    <p:sldId id="487" r:id="rId238"/>
    <p:sldId id="488" r:id="rId239"/>
    <p:sldId id="489" r:id="rId240"/>
    <p:sldId id="490" r:id="rId241"/>
    <p:sldId id="491" r:id="rId242"/>
    <p:sldId id="492" r:id="rId243"/>
    <p:sldId id="493" r:id="rId244"/>
    <p:sldId id="494" r:id="rId245"/>
    <p:sldId id="495" r:id="rId246"/>
    <p:sldId id="496" r:id="rId247"/>
    <p:sldId id="497" r:id="rId248"/>
    <p:sldId id="498" r:id="rId249"/>
    <p:sldId id="499" r:id="rId250"/>
    <p:sldId id="500" r:id="rId251"/>
    <p:sldId id="501" r:id="rId252"/>
    <p:sldId id="502" r:id="rId253"/>
    <p:sldId id="503" r:id="rId254"/>
    <p:sldId id="504" r:id="rId255"/>
    <p:sldId id="505" r:id="rId256"/>
    <p:sldId id="506" r:id="rId257"/>
    <p:sldId id="507" r:id="rId258"/>
    <p:sldId id="508" r:id="rId259"/>
    <p:sldId id="509" r:id="rId260"/>
    <p:sldId id="510" r:id="rId261"/>
    <p:sldId id="511" r:id="rId262"/>
    <p:sldId id="512" r:id="rId263"/>
    <p:sldId id="513" r:id="rId264"/>
    <p:sldId id="514" r:id="rId265"/>
    <p:sldId id="515" r:id="rId266"/>
    <p:sldId id="516" r:id="rId267"/>
    <p:sldId id="517" r:id="rId268"/>
    <p:sldId id="518" r:id="rId269"/>
    <p:sldId id="519" r:id="rId270"/>
    <p:sldId id="520" r:id="rId271"/>
    <p:sldId id="521" r:id="rId272"/>
    <p:sldId id="522" r:id="rId273"/>
    <p:sldId id="523" r:id="rId274"/>
    <p:sldId id="524" r:id="rId275"/>
    <p:sldId id="525" r:id="rId276"/>
    <p:sldId id="526" r:id="rId277"/>
    <p:sldId id="527" r:id="rId278"/>
    <p:sldId id="528" r:id="rId279"/>
    <p:sldId id="529" r:id="rId280"/>
    <p:sldId id="530" r:id="rId281"/>
    <p:sldId id="531" r:id="rId282"/>
    <p:sldId id="532" r:id="rId283"/>
    <p:sldId id="533" r:id="rId284"/>
    <p:sldId id="534" r:id="rId285"/>
    <p:sldId id="535" r:id="rId286"/>
    <p:sldId id="536" r:id="rId287"/>
    <p:sldId id="537" r:id="rId288"/>
    <p:sldId id="538" r:id="rId289"/>
    <p:sldId id="539" r:id="rId290"/>
    <p:sldId id="540" r:id="rId291"/>
    <p:sldId id="541" r:id="rId292"/>
    <p:sldId id="542" r:id="rId293"/>
    <p:sldId id="543" r:id="rId294"/>
    <p:sldId id="544" r:id="rId295"/>
    <p:sldId id="545" r:id="rId296"/>
    <p:sldId id="546" r:id="rId297"/>
    <p:sldId id="547" r:id="rId298"/>
    <p:sldId id="548" r:id="rId299"/>
    <p:sldId id="549" r:id="rId300"/>
    <p:sldId id="550" r:id="rId301"/>
    <p:sldId id="551" r:id="rId302"/>
    <p:sldId id="552" r:id="rId303"/>
    <p:sldId id="553" r:id="rId304"/>
    <p:sldId id="554" r:id="rId305"/>
    <p:sldId id="555" r:id="rId306"/>
    <p:sldId id="556" r:id="rId307"/>
    <p:sldId id="557" r:id="rId308"/>
    <p:sldId id="558" r:id="rId309"/>
    <p:sldId id="559" r:id="rId310"/>
    <p:sldId id="560" r:id="rId311"/>
    <p:sldId id="561" r:id="rId312"/>
    <p:sldId id="562" r:id="rId313"/>
    <p:sldId id="563" r:id="rId314"/>
    <p:sldId id="564" r:id="rId315"/>
    <p:sldId id="565" r:id="rId316"/>
    <p:sldId id="566" r:id="rId317"/>
    <p:sldId id="567" r:id="rId318"/>
    <p:sldId id="568" r:id="rId319"/>
    <p:sldId id="569" r:id="rId320"/>
    <p:sldId id="570" r:id="rId321"/>
    <p:sldId id="571" r:id="rId322"/>
    <p:sldId id="572" r:id="rId323"/>
    <p:sldId id="573" r:id="rId324"/>
    <p:sldId id="574" r:id="rId325"/>
    <p:sldId id="575" r:id="rId326"/>
    <p:sldId id="576" r:id="rId327"/>
    <p:sldId id="577" r:id="rId328"/>
    <p:sldId id="578" r:id="rId329"/>
    <p:sldId id="579" r:id="rId330"/>
    <p:sldId id="580" r:id="rId331"/>
    <p:sldId id="581" r:id="rId332"/>
    <p:sldId id="582" r:id="rId333"/>
    <p:sldId id="583" r:id="rId334"/>
    <p:sldId id="584" r:id="rId335"/>
    <p:sldId id="585" r:id="rId336"/>
    <p:sldId id="586" r:id="rId337"/>
    <p:sldId id="587" r:id="rId338"/>
    <p:sldId id="588" r:id="rId339"/>
    <p:sldId id="589" r:id="rId340"/>
    <p:sldId id="590" r:id="rId341"/>
    <p:sldId id="591" r:id="rId342"/>
    <p:sldId id="592" r:id="rId343"/>
    <p:sldId id="593" r:id="rId344"/>
    <p:sldId id="594" r:id="rId345"/>
    <p:sldId id="595" r:id="rId346"/>
    <p:sldId id="596" r:id="rId347"/>
    <p:sldId id="597" r:id="rId348"/>
    <p:sldId id="598" r:id="rId349"/>
    <p:sldId id="599" r:id="rId350"/>
    <p:sldId id="600" r:id="rId351"/>
    <p:sldId id="601" r:id="rId352"/>
    <p:sldId id="602" r:id="rId353"/>
    <p:sldId id="603" r:id="rId354"/>
    <p:sldId id="604" r:id="rId355"/>
    <p:sldId id="605" r:id="rId356"/>
    <p:sldId id="606" r:id="rId357"/>
    <p:sldId id="607" r:id="rId358"/>
    <p:sldId id="608" r:id="rId359"/>
    <p:sldId id="609" r:id="rId360"/>
    <p:sldId id="610" r:id="rId361"/>
    <p:sldId id="611" r:id="rId362"/>
    <p:sldId id="612" r:id="rId363"/>
    <p:sldId id="613" r:id="rId364"/>
    <p:sldId id="614" r:id="rId365"/>
    <p:sldId id="615" r:id="rId366"/>
    <p:sldId id="616" r:id="rId367"/>
    <p:sldId id="617" r:id="rId368"/>
    <p:sldId id="618" r:id="rId369"/>
    <p:sldId id="619" r:id="rId370"/>
    <p:sldId id="620" r:id="rId371"/>
    <p:sldId id="621" r:id="rId372"/>
    <p:sldId id="622" r:id="rId373"/>
    <p:sldId id="623" r:id="rId374"/>
    <p:sldId id="624" r:id="rId375"/>
  </p:sldIdLst>
  <p:sldSz cy="6858000" cx="9144000"/>
  <p:notesSz cx="7099300" cy="10234600"/>
  <p:embeddedFontLst>
    <p:embeddedFont>
      <p:font typeface="Cambria Math"/>
      <p:regular r:id="rId37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3F8871C7-C6DF-410E-A3B6-38576D56FA83}">
  <a:tblStyle styleId="{3F8871C7-C6DF-410E-A3B6-38576D56FA83}" styleName="Table_0">
    <a:wholeTbl>
      <a:tcTxStyle b="off" i="off">
        <a:font>
          <a:latin typeface="Calibri"/>
          <a:ea typeface="Calibri"/>
          <a:cs typeface="Calibri"/>
        </a:font>
        <a:schemeClr val="lt1"/>
      </a:tcTxStyle>
      <a:tcStyle>
        <a:tcBdr>
          <a:left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chemeClr val="accent1"/>
          </a:solidFill>
        </a:fill>
      </a:tcStyle>
    </a:wholeTbl>
    <a:band1H>
      <a:tcTxStyle/>
      <a:tcStyle>
        <a:fill>
          <a:solidFill>
            <a:srgbClr val="3E6695"/>
          </a:solidFill>
        </a:fill>
      </a:tcStyle>
    </a:band1H>
    <a:band2H>
      <a:tcTxStyle/>
    </a:band2H>
    <a:band1V>
      <a:tcTxStyle/>
      <a:tcStyle>
        <a:fill>
          <a:solidFill>
            <a:srgbClr val="3E6695"/>
          </a:solidFill>
        </a:fill>
      </a:tcStyle>
    </a:band1V>
    <a:band2V>
      <a:tcTxStyle/>
    </a:band2V>
    <a:lastCol>
      <a:tcTxStyle b="on" i="off"/>
      <a:tcStyle>
        <a:tcBdr>
          <a:left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</a:tcBdr>
        <a:fill>
          <a:solidFill>
            <a:srgbClr val="3E6695"/>
          </a:solidFill>
        </a:fill>
      </a:tcStyle>
    </a:lastCol>
    <a:firstCol>
      <a:tcTxStyle b="on" i="off"/>
      <a:tcStyle>
        <a:tcBdr>
          <a:right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</a:tcBdr>
        <a:fill>
          <a:solidFill>
            <a:srgbClr val="3E6695"/>
          </a:solidFill>
        </a:fill>
      </a:tcStyle>
    </a:firstCol>
    <a:lastRow>
      <a:tcTxStyle b="on" i="off"/>
      <a:tcStyle>
        <a:tcBdr>
          <a:top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rgbClr val="34557C"/>
          </a:solidFill>
        </a:fill>
      </a:tcStyle>
    </a:lastRow>
    <a:seCell>
      <a:tcTxStyle/>
      <a:tcStyle>
        <a:tcBdr>
          <a:left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left>
        </a:tcBdr>
      </a:tcStyle>
    </a:seCell>
    <a:swCell>
      <a:tcTxStyle/>
      <a:tcStyle>
        <a:tcBdr>
          <a:right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right>
        </a:tcBdr>
      </a:tcStyle>
    </a:swCell>
    <a:firstRow>
      <a:tcTxStyle b="on" i="off"/>
      <a:tcStyle>
        <a:tcBdr>
          <a:bottom>
            <a:ln cap="flat" cmpd="sng" w="254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dk1"/>
          </a:solidFill>
        </a:fill>
      </a:tcStyle>
    </a:firstRow>
    <a:neCell>
      <a:tcTxStyle/>
      <a:tcStyle>
        <a:tcBdr>
          <a:left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left>
        </a:tcBdr>
      </a:tcStyle>
    </a:neCell>
    <a:nwCell>
      <a:tcTxStyle/>
      <a:tcStyle>
        <a:tcBdr>
          <a:right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4.xml"/><Relationship Id="rId190" Type="http://schemas.openxmlformats.org/officeDocument/2006/relationships/slide" Target="slides/slide184.xml"/><Relationship Id="rId42" Type="http://schemas.openxmlformats.org/officeDocument/2006/relationships/slide" Target="slides/slide36.xml"/><Relationship Id="rId41" Type="http://schemas.openxmlformats.org/officeDocument/2006/relationships/slide" Target="slides/slide35.xml"/><Relationship Id="rId44" Type="http://schemas.openxmlformats.org/officeDocument/2006/relationships/slide" Target="slides/slide38.xml"/><Relationship Id="rId194" Type="http://schemas.openxmlformats.org/officeDocument/2006/relationships/slide" Target="slides/slide188.xml"/><Relationship Id="rId43" Type="http://schemas.openxmlformats.org/officeDocument/2006/relationships/slide" Target="slides/slide37.xml"/><Relationship Id="rId193" Type="http://schemas.openxmlformats.org/officeDocument/2006/relationships/slide" Target="slides/slide187.xml"/><Relationship Id="rId46" Type="http://schemas.openxmlformats.org/officeDocument/2006/relationships/slide" Target="slides/slide40.xml"/><Relationship Id="rId192" Type="http://schemas.openxmlformats.org/officeDocument/2006/relationships/slide" Target="slides/slide186.xml"/><Relationship Id="rId45" Type="http://schemas.openxmlformats.org/officeDocument/2006/relationships/slide" Target="slides/slide39.xml"/><Relationship Id="rId191" Type="http://schemas.openxmlformats.org/officeDocument/2006/relationships/slide" Target="slides/slide185.xml"/><Relationship Id="rId48" Type="http://schemas.openxmlformats.org/officeDocument/2006/relationships/slide" Target="slides/slide42.xml"/><Relationship Id="rId187" Type="http://schemas.openxmlformats.org/officeDocument/2006/relationships/slide" Target="slides/slide181.xml"/><Relationship Id="rId47" Type="http://schemas.openxmlformats.org/officeDocument/2006/relationships/slide" Target="slides/slide41.xml"/><Relationship Id="rId186" Type="http://schemas.openxmlformats.org/officeDocument/2006/relationships/slide" Target="slides/slide180.xml"/><Relationship Id="rId185" Type="http://schemas.openxmlformats.org/officeDocument/2006/relationships/slide" Target="slides/slide179.xml"/><Relationship Id="rId49" Type="http://schemas.openxmlformats.org/officeDocument/2006/relationships/slide" Target="slides/slide43.xml"/><Relationship Id="rId184" Type="http://schemas.openxmlformats.org/officeDocument/2006/relationships/slide" Target="slides/slide178.xml"/><Relationship Id="rId189" Type="http://schemas.openxmlformats.org/officeDocument/2006/relationships/slide" Target="slides/slide183.xml"/><Relationship Id="rId188" Type="http://schemas.openxmlformats.org/officeDocument/2006/relationships/slide" Target="slides/slide18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33" Type="http://schemas.openxmlformats.org/officeDocument/2006/relationships/slide" Target="slides/slide27.xml"/><Relationship Id="rId183" Type="http://schemas.openxmlformats.org/officeDocument/2006/relationships/slide" Target="slides/slide177.xml"/><Relationship Id="rId32" Type="http://schemas.openxmlformats.org/officeDocument/2006/relationships/slide" Target="slides/slide26.xml"/><Relationship Id="rId182" Type="http://schemas.openxmlformats.org/officeDocument/2006/relationships/slide" Target="slides/slide176.xml"/><Relationship Id="rId35" Type="http://schemas.openxmlformats.org/officeDocument/2006/relationships/slide" Target="slides/slide29.xml"/><Relationship Id="rId181" Type="http://schemas.openxmlformats.org/officeDocument/2006/relationships/slide" Target="slides/slide175.xml"/><Relationship Id="rId34" Type="http://schemas.openxmlformats.org/officeDocument/2006/relationships/slide" Target="slides/slide28.xml"/><Relationship Id="rId180" Type="http://schemas.openxmlformats.org/officeDocument/2006/relationships/slide" Target="slides/slide174.xml"/><Relationship Id="rId37" Type="http://schemas.openxmlformats.org/officeDocument/2006/relationships/slide" Target="slides/slide31.xml"/><Relationship Id="rId176" Type="http://schemas.openxmlformats.org/officeDocument/2006/relationships/slide" Target="slides/slide170.xml"/><Relationship Id="rId297" Type="http://schemas.openxmlformats.org/officeDocument/2006/relationships/slide" Target="slides/slide291.xml"/><Relationship Id="rId36" Type="http://schemas.openxmlformats.org/officeDocument/2006/relationships/slide" Target="slides/slide30.xml"/><Relationship Id="rId175" Type="http://schemas.openxmlformats.org/officeDocument/2006/relationships/slide" Target="slides/slide169.xml"/><Relationship Id="rId296" Type="http://schemas.openxmlformats.org/officeDocument/2006/relationships/slide" Target="slides/slide290.xml"/><Relationship Id="rId39" Type="http://schemas.openxmlformats.org/officeDocument/2006/relationships/slide" Target="slides/slide33.xml"/><Relationship Id="rId174" Type="http://schemas.openxmlformats.org/officeDocument/2006/relationships/slide" Target="slides/slide168.xml"/><Relationship Id="rId295" Type="http://schemas.openxmlformats.org/officeDocument/2006/relationships/slide" Target="slides/slide289.xml"/><Relationship Id="rId38" Type="http://schemas.openxmlformats.org/officeDocument/2006/relationships/slide" Target="slides/slide32.xml"/><Relationship Id="rId173" Type="http://schemas.openxmlformats.org/officeDocument/2006/relationships/slide" Target="slides/slide167.xml"/><Relationship Id="rId294" Type="http://schemas.openxmlformats.org/officeDocument/2006/relationships/slide" Target="slides/slide288.xml"/><Relationship Id="rId179" Type="http://schemas.openxmlformats.org/officeDocument/2006/relationships/slide" Target="slides/slide173.xml"/><Relationship Id="rId178" Type="http://schemas.openxmlformats.org/officeDocument/2006/relationships/slide" Target="slides/slide172.xml"/><Relationship Id="rId299" Type="http://schemas.openxmlformats.org/officeDocument/2006/relationships/slide" Target="slides/slide293.xml"/><Relationship Id="rId177" Type="http://schemas.openxmlformats.org/officeDocument/2006/relationships/slide" Target="slides/slide171.xml"/><Relationship Id="rId298" Type="http://schemas.openxmlformats.org/officeDocument/2006/relationships/slide" Target="slides/slide292.xml"/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98" Type="http://schemas.openxmlformats.org/officeDocument/2006/relationships/slide" Target="slides/slide192.xml"/><Relationship Id="rId14" Type="http://schemas.openxmlformats.org/officeDocument/2006/relationships/slide" Target="slides/slide8.xml"/><Relationship Id="rId197" Type="http://schemas.openxmlformats.org/officeDocument/2006/relationships/slide" Target="slides/slide191.xml"/><Relationship Id="rId17" Type="http://schemas.openxmlformats.org/officeDocument/2006/relationships/slide" Target="slides/slide11.xml"/><Relationship Id="rId196" Type="http://schemas.openxmlformats.org/officeDocument/2006/relationships/slide" Target="slides/slide190.xml"/><Relationship Id="rId16" Type="http://schemas.openxmlformats.org/officeDocument/2006/relationships/slide" Target="slides/slide10.xml"/><Relationship Id="rId195" Type="http://schemas.openxmlformats.org/officeDocument/2006/relationships/slide" Target="slides/slide189.xml"/><Relationship Id="rId19" Type="http://schemas.openxmlformats.org/officeDocument/2006/relationships/slide" Target="slides/slide13.xml"/><Relationship Id="rId18" Type="http://schemas.openxmlformats.org/officeDocument/2006/relationships/slide" Target="slides/slide12.xml"/><Relationship Id="rId199" Type="http://schemas.openxmlformats.org/officeDocument/2006/relationships/slide" Target="slides/slide193.xml"/><Relationship Id="rId84" Type="http://schemas.openxmlformats.org/officeDocument/2006/relationships/slide" Target="slides/slide78.xml"/><Relationship Id="rId83" Type="http://schemas.openxmlformats.org/officeDocument/2006/relationships/slide" Target="slides/slide77.xml"/><Relationship Id="rId86" Type="http://schemas.openxmlformats.org/officeDocument/2006/relationships/slide" Target="slides/slide80.xml"/><Relationship Id="rId85" Type="http://schemas.openxmlformats.org/officeDocument/2006/relationships/slide" Target="slides/slide79.xml"/><Relationship Id="rId88" Type="http://schemas.openxmlformats.org/officeDocument/2006/relationships/slide" Target="slides/slide82.xml"/><Relationship Id="rId150" Type="http://schemas.openxmlformats.org/officeDocument/2006/relationships/slide" Target="slides/slide144.xml"/><Relationship Id="rId271" Type="http://schemas.openxmlformats.org/officeDocument/2006/relationships/slide" Target="slides/slide265.xml"/><Relationship Id="rId87" Type="http://schemas.openxmlformats.org/officeDocument/2006/relationships/slide" Target="slides/slide81.xml"/><Relationship Id="rId270" Type="http://schemas.openxmlformats.org/officeDocument/2006/relationships/slide" Target="slides/slide264.xml"/><Relationship Id="rId89" Type="http://schemas.openxmlformats.org/officeDocument/2006/relationships/slide" Target="slides/slide83.xml"/><Relationship Id="rId80" Type="http://schemas.openxmlformats.org/officeDocument/2006/relationships/slide" Target="slides/slide74.xml"/><Relationship Id="rId82" Type="http://schemas.openxmlformats.org/officeDocument/2006/relationships/slide" Target="slides/slide76.xml"/><Relationship Id="rId81" Type="http://schemas.openxmlformats.org/officeDocument/2006/relationships/slide" Target="slides/slide75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149" Type="http://schemas.openxmlformats.org/officeDocument/2006/relationships/slide" Target="slides/slide143.xml"/><Relationship Id="rId4" Type="http://schemas.openxmlformats.org/officeDocument/2006/relationships/tableStyles" Target="tableStyles.xml"/><Relationship Id="rId148" Type="http://schemas.openxmlformats.org/officeDocument/2006/relationships/slide" Target="slides/slide142.xml"/><Relationship Id="rId269" Type="http://schemas.openxmlformats.org/officeDocument/2006/relationships/slide" Target="slides/slide263.xml"/><Relationship Id="rId9" Type="http://schemas.openxmlformats.org/officeDocument/2006/relationships/slide" Target="slides/slide3.xml"/><Relationship Id="rId143" Type="http://schemas.openxmlformats.org/officeDocument/2006/relationships/slide" Target="slides/slide137.xml"/><Relationship Id="rId264" Type="http://schemas.openxmlformats.org/officeDocument/2006/relationships/slide" Target="slides/slide258.xml"/><Relationship Id="rId142" Type="http://schemas.openxmlformats.org/officeDocument/2006/relationships/slide" Target="slides/slide136.xml"/><Relationship Id="rId263" Type="http://schemas.openxmlformats.org/officeDocument/2006/relationships/slide" Target="slides/slide257.xml"/><Relationship Id="rId141" Type="http://schemas.openxmlformats.org/officeDocument/2006/relationships/slide" Target="slides/slide135.xml"/><Relationship Id="rId262" Type="http://schemas.openxmlformats.org/officeDocument/2006/relationships/slide" Target="slides/slide256.xml"/><Relationship Id="rId140" Type="http://schemas.openxmlformats.org/officeDocument/2006/relationships/slide" Target="slides/slide134.xml"/><Relationship Id="rId261" Type="http://schemas.openxmlformats.org/officeDocument/2006/relationships/slide" Target="slides/slide255.xml"/><Relationship Id="rId5" Type="http://schemas.openxmlformats.org/officeDocument/2006/relationships/slideMaster" Target="slideMasters/slideMaster1.xml"/><Relationship Id="rId147" Type="http://schemas.openxmlformats.org/officeDocument/2006/relationships/slide" Target="slides/slide141.xml"/><Relationship Id="rId268" Type="http://schemas.openxmlformats.org/officeDocument/2006/relationships/slide" Target="slides/slide262.xml"/><Relationship Id="rId6" Type="http://schemas.openxmlformats.org/officeDocument/2006/relationships/notesMaster" Target="notesMasters/notesMaster1.xml"/><Relationship Id="rId146" Type="http://schemas.openxmlformats.org/officeDocument/2006/relationships/slide" Target="slides/slide140.xml"/><Relationship Id="rId267" Type="http://schemas.openxmlformats.org/officeDocument/2006/relationships/slide" Target="slides/slide261.xml"/><Relationship Id="rId7" Type="http://schemas.openxmlformats.org/officeDocument/2006/relationships/slide" Target="slides/slide1.xml"/><Relationship Id="rId145" Type="http://schemas.openxmlformats.org/officeDocument/2006/relationships/slide" Target="slides/slide139.xml"/><Relationship Id="rId266" Type="http://schemas.openxmlformats.org/officeDocument/2006/relationships/slide" Target="slides/slide260.xml"/><Relationship Id="rId8" Type="http://schemas.openxmlformats.org/officeDocument/2006/relationships/slide" Target="slides/slide2.xml"/><Relationship Id="rId144" Type="http://schemas.openxmlformats.org/officeDocument/2006/relationships/slide" Target="slides/slide138.xml"/><Relationship Id="rId265" Type="http://schemas.openxmlformats.org/officeDocument/2006/relationships/slide" Target="slides/slide259.xml"/><Relationship Id="rId73" Type="http://schemas.openxmlformats.org/officeDocument/2006/relationships/slide" Target="slides/slide67.xml"/><Relationship Id="rId72" Type="http://schemas.openxmlformats.org/officeDocument/2006/relationships/slide" Target="slides/slide66.xml"/><Relationship Id="rId75" Type="http://schemas.openxmlformats.org/officeDocument/2006/relationships/slide" Target="slides/slide69.xml"/><Relationship Id="rId74" Type="http://schemas.openxmlformats.org/officeDocument/2006/relationships/slide" Target="slides/slide68.xml"/><Relationship Id="rId77" Type="http://schemas.openxmlformats.org/officeDocument/2006/relationships/slide" Target="slides/slide71.xml"/><Relationship Id="rId260" Type="http://schemas.openxmlformats.org/officeDocument/2006/relationships/slide" Target="slides/slide254.xml"/><Relationship Id="rId76" Type="http://schemas.openxmlformats.org/officeDocument/2006/relationships/slide" Target="slides/slide70.xml"/><Relationship Id="rId79" Type="http://schemas.openxmlformats.org/officeDocument/2006/relationships/slide" Target="slides/slide73.xml"/><Relationship Id="rId78" Type="http://schemas.openxmlformats.org/officeDocument/2006/relationships/slide" Target="slides/slide72.xml"/><Relationship Id="rId71" Type="http://schemas.openxmlformats.org/officeDocument/2006/relationships/slide" Target="slides/slide65.xml"/><Relationship Id="rId70" Type="http://schemas.openxmlformats.org/officeDocument/2006/relationships/slide" Target="slides/slide64.xml"/><Relationship Id="rId139" Type="http://schemas.openxmlformats.org/officeDocument/2006/relationships/slide" Target="slides/slide133.xml"/><Relationship Id="rId138" Type="http://schemas.openxmlformats.org/officeDocument/2006/relationships/slide" Target="slides/slide132.xml"/><Relationship Id="rId259" Type="http://schemas.openxmlformats.org/officeDocument/2006/relationships/slide" Target="slides/slide253.xml"/><Relationship Id="rId137" Type="http://schemas.openxmlformats.org/officeDocument/2006/relationships/slide" Target="slides/slide131.xml"/><Relationship Id="rId258" Type="http://schemas.openxmlformats.org/officeDocument/2006/relationships/slide" Target="slides/slide252.xml"/><Relationship Id="rId132" Type="http://schemas.openxmlformats.org/officeDocument/2006/relationships/slide" Target="slides/slide126.xml"/><Relationship Id="rId253" Type="http://schemas.openxmlformats.org/officeDocument/2006/relationships/slide" Target="slides/slide247.xml"/><Relationship Id="rId374" Type="http://schemas.openxmlformats.org/officeDocument/2006/relationships/slide" Target="slides/slide368.xml"/><Relationship Id="rId131" Type="http://schemas.openxmlformats.org/officeDocument/2006/relationships/slide" Target="slides/slide125.xml"/><Relationship Id="rId252" Type="http://schemas.openxmlformats.org/officeDocument/2006/relationships/slide" Target="slides/slide246.xml"/><Relationship Id="rId373" Type="http://schemas.openxmlformats.org/officeDocument/2006/relationships/slide" Target="slides/slide367.xml"/><Relationship Id="rId130" Type="http://schemas.openxmlformats.org/officeDocument/2006/relationships/slide" Target="slides/slide124.xml"/><Relationship Id="rId251" Type="http://schemas.openxmlformats.org/officeDocument/2006/relationships/slide" Target="slides/slide245.xml"/><Relationship Id="rId372" Type="http://schemas.openxmlformats.org/officeDocument/2006/relationships/slide" Target="slides/slide366.xml"/><Relationship Id="rId250" Type="http://schemas.openxmlformats.org/officeDocument/2006/relationships/slide" Target="slides/slide244.xml"/><Relationship Id="rId371" Type="http://schemas.openxmlformats.org/officeDocument/2006/relationships/slide" Target="slides/slide365.xml"/><Relationship Id="rId136" Type="http://schemas.openxmlformats.org/officeDocument/2006/relationships/slide" Target="slides/slide130.xml"/><Relationship Id="rId257" Type="http://schemas.openxmlformats.org/officeDocument/2006/relationships/slide" Target="slides/slide251.xml"/><Relationship Id="rId135" Type="http://schemas.openxmlformats.org/officeDocument/2006/relationships/slide" Target="slides/slide129.xml"/><Relationship Id="rId256" Type="http://schemas.openxmlformats.org/officeDocument/2006/relationships/slide" Target="slides/slide250.xml"/><Relationship Id="rId134" Type="http://schemas.openxmlformats.org/officeDocument/2006/relationships/slide" Target="slides/slide128.xml"/><Relationship Id="rId255" Type="http://schemas.openxmlformats.org/officeDocument/2006/relationships/slide" Target="slides/slide249.xml"/><Relationship Id="rId376" Type="http://schemas.openxmlformats.org/officeDocument/2006/relationships/font" Target="fonts/CambriaMath-regular.fntdata"/><Relationship Id="rId133" Type="http://schemas.openxmlformats.org/officeDocument/2006/relationships/slide" Target="slides/slide127.xml"/><Relationship Id="rId254" Type="http://schemas.openxmlformats.org/officeDocument/2006/relationships/slide" Target="slides/slide248.xml"/><Relationship Id="rId375" Type="http://schemas.openxmlformats.org/officeDocument/2006/relationships/slide" Target="slides/slide369.xml"/><Relationship Id="rId62" Type="http://schemas.openxmlformats.org/officeDocument/2006/relationships/slide" Target="slides/slide56.xml"/><Relationship Id="rId61" Type="http://schemas.openxmlformats.org/officeDocument/2006/relationships/slide" Target="slides/slide55.xml"/><Relationship Id="rId64" Type="http://schemas.openxmlformats.org/officeDocument/2006/relationships/slide" Target="slides/slide58.xml"/><Relationship Id="rId63" Type="http://schemas.openxmlformats.org/officeDocument/2006/relationships/slide" Target="slides/slide57.xml"/><Relationship Id="rId66" Type="http://schemas.openxmlformats.org/officeDocument/2006/relationships/slide" Target="slides/slide60.xml"/><Relationship Id="rId172" Type="http://schemas.openxmlformats.org/officeDocument/2006/relationships/slide" Target="slides/slide166.xml"/><Relationship Id="rId293" Type="http://schemas.openxmlformats.org/officeDocument/2006/relationships/slide" Target="slides/slide287.xml"/><Relationship Id="rId65" Type="http://schemas.openxmlformats.org/officeDocument/2006/relationships/slide" Target="slides/slide59.xml"/><Relationship Id="rId171" Type="http://schemas.openxmlformats.org/officeDocument/2006/relationships/slide" Target="slides/slide165.xml"/><Relationship Id="rId292" Type="http://schemas.openxmlformats.org/officeDocument/2006/relationships/slide" Target="slides/slide286.xml"/><Relationship Id="rId68" Type="http://schemas.openxmlformats.org/officeDocument/2006/relationships/slide" Target="slides/slide62.xml"/><Relationship Id="rId170" Type="http://schemas.openxmlformats.org/officeDocument/2006/relationships/slide" Target="slides/slide164.xml"/><Relationship Id="rId291" Type="http://schemas.openxmlformats.org/officeDocument/2006/relationships/slide" Target="slides/slide285.xml"/><Relationship Id="rId67" Type="http://schemas.openxmlformats.org/officeDocument/2006/relationships/slide" Target="slides/slide61.xml"/><Relationship Id="rId290" Type="http://schemas.openxmlformats.org/officeDocument/2006/relationships/slide" Target="slides/slide284.xml"/><Relationship Id="rId60" Type="http://schemas.openxmlformats.org/officeDocument/2006/relationships/slide" Target="slides/slide54.xml"/><Relationship Id="rId165" Type="http://schemas.openxmlformats.org/officeDocument/2006/relationships/slide" Target="slides/slide159.xml"/><Relationship Id="rId286" Type="http://schemas.openxmlformats.org/officeDocument/2006/relationships/slide" Target="slides/slide280.xml"/><Relationship Id="rId69" Type="http://schemas.openxmlformats.org/officeDocument/2006/relationships/slide" Target="slides/slide63.xml"/><Relationship Id="rId164" Type="http://schemas.openxmlformats.org/officeDocument/2006/relationships/slide" Target="slides/slide158.xml"/><Relationship Id="rId285" Type="http://schemas.openxmlformats.org/officeDocument/2006/relationships/slide" Target="slides/slide279.xml"/><Relationship Id="rId163" Type="http://schemas.openxmlformats.org/officeDocument/2006/relationships/slide" Target="slides/slide157.xml"/><Relationship Id="rId284" Type="http://schemas.openxmlformats.org/officeDocument/2006/relationships/slide" Target="slides/slide278.xml"/><Relationship Id="rId162" Type="http://schemas.openxmlformats.org/officeDocument/2006/relationships/slide" Target="slides/slide156.xml"/><Relationship Id="rId283" Type="http://schemas.openxmlformats.org/officeDocument/2006/relationships/slide" Target="slides/slide277.xml"/><Relationship Id="rId169" Type="http://schemas.openxmlformats.org/officeDocument/2006/relationships/slide" Target="slides/slide163.xml"/><Relationship Id="rId168" Type="http://schemas.openxmlformats.org/officeDocument/2006/relationships/slide" Target="slides/slide162.xml"/><Relationship Id="rId289" Type="http://schemas.openxmlformats.org/officeDocument/2006/relationships/slide" Target="slides/slide283.xml"/><Relationship Id="rId167" Type="http://schemas.openxmlformats.org/officeDocument/2006/relationships/slide" Target="slides/slide161.xml"/><Relationship Id="rId288" Type="http://schemas.openxmlformats.org/officeDocument/2006/relationships/slide" Target="slides/slide282.xml"/><Relationship Id="rId166" Type="http://schemas.openxmlformats.org/officeDocument/2006/relationships/slide" Target="slides/slide160.xml"/><Relationship Id="rId287" Type="http://schemas.openxmlformats.org/officeDocument/2006/relationships/slide" Target="slides/slide281.xml"/><Relationship Id="rId51" Type="http://schemas.openxmlformats.org/officeDocument/2006/relationships/slide" Target="slides/slide45.xml"/><Relationship Id="rId50" Type="http://schemas.openxmlformats.org/officeDocument/2006/relationships/slide" Target="slides/slide44.xml"/><Relationship Id="rId53" Type="http://schemas.openxmlformats.org/officeDocument/2006/relationships/slide" Target="slides/slide47.xml"/><Relationship Id="rId52" Type="http://schemas.openxmlformats.org/officeDocument/2006/relationships/slide" Target="slides/slide46.xml"/><Relationship Id="rId55" Type="http://schemas.openxmlformats.org/officeDocument/2006/relationships/slide" Target="slides/slide49.xml"/><Relationship Id="rId161" Type="http://schemas.openxmlformats.org/officeDocument/2006/relationships/slide" Target="slides/slide155.xml"/><Relationship Id="rId282" Type="http://schemas.openxmlformats.org/officeDocument/2006/relationships/slide" Target="slides/slide276.xml"/><Relationship Id="rId54" Type="http://schemas.openxmlformats.org/officeDocument/2006/relationships/slide" Target="slides/slide48.xml"/><Relationship Id="rId160" Type="http://schemas.openxmlformats.org/officeDocument/2006/relationships/slide" Target="slides/slide154.xml"/><Relationship Id="rId281" Type="http://schemas.openxmlformats.org/officeDocument/2006/relationships/slide" Target="slides/slide275.xml"/><Relationship Id="rId57" Type="http://schemas.openxmlformats.org/officeDocument/2006/relationships/slide" Target="slides/slide51.xml"/><Relationship Id="rId280" Type="http://schemas.openxmlformats.org/officeDocument/2006/relationships/slide" Target="slides/slide274.xml"/><Relationship Id="rId56" Type="http://schemas.openxmlformats.org/officeDocument/2006/relationships/slide" Target="slides/slide50.xml"/><Relationship Id="rId159" Type="http://schemas.openxmlformats.org/officeDocument/2006/relationships/slide" Target="slides/slide153.xml"/><Relationship Id="rId59" Type="http://schemas.openxmlformats.org/officeDocument/2006/relationships/slide" Target="slides/slide53.xml"/><Relationship Id="rId154" Type="http://schemas.openxmlformats.org/officeDocument/2006/relationships/slide" Target="slides/slide148.xml"/><Relationship Id="rId275" Type="http://schemas.openxmlformats.org/officeDocument/2006/relationships/slide" Target="slides/slide269.xml"/><Relationship Id="rId58" Type="http://schemas.openxmlformats.org/officeDocument/2006/relationships/slide" Target="slides/slide52.xml"/><Relationship Id="rId153" Type="http://schemas.openxmlformats.org/officeDocument/2006/relationships/slide" Target="slides/slide147.xml"/><Relationship Id="rId274" Type="http://schemas.openxmlformats.org/officeDocument/2006/relationships/slide" Target="slides/slide268.xml"/><Relationship Id="rId152" Type="http://schemas.openxmlformats.org/officeDocument/2006/relationships/slide" Target="slides/slide146.xml"/><Relationship Id="rId273" Type="http://schemas.openxmlformats.org/officeDocument/2006/relationships/slide" Target="slides/slide267.xml"/><Relationship Id="rId151" Type="http://schemas.openxmlformats.org/officeDocument/2006/relationships/slide" Target="slides/slide145.xml"/><Relationship Id="rId272" Type="http://schemas.openxmlformats.org/officeDocument/2006/relationships/slide" Target="slides/slide266.xml"/><Relationship Id="rId158" Type="http://schemas.openxmlformats.org/officeDocument/2006/relationships/slide" Target="slides/slide152.xml"/><Relationship Id="rId279" Type="http://schemas.openxmlformats.org/officeDocument/2006/relationships/slide" Target="slides/slide273.xml"/><Relationship Id="rId157" Type="http://schemas.openxmlformats.org/officeDocument/2006/relationships/slide" Target="slides/slide151.xml"/><Relationship Id="rId278" Type="http://schemas.openxmlformats.org/officeDocument/2006/relationships/slide" Target="slides/slide272.xml"/><Relationship Id="rId156" Type="http://schemas.openxmlformats.org/officeDocument/2006/relationships/slide" Target="slides/slide150.xml"/><Relationship Id="rId277" Type="http://schemas.openxmlformats.org/officeDocument/2006/relationships/slide" Target="slides/slide271.xml"/><Relationship Id="rId155" Type="http://schemas.openxmlformats.org/officeDocument/2006/relationships/slide" Target="slides/slide149.xml"/><Relationship Id="rId276" Type="http://schemas.openxmlformats.org/officeDocument/2006/relationships/slide" Target="slides/slide270.xml"/><Relationship Id="rId107" Type="http://schemas.openxmlformats.org/officeDocument/2006/relationships/slide" Target="slides/slide101.xml"/><Relationship Id="rId228" Type="http://schemas.openxmlformats.org/officeDocument/2006/relationships/slide" Target="slides/slide222.xml"/><Relationship Id="rId349" Type="http://schemas.openxmlformats.org/officeDocument/2006/relationships/slide" Target="slides/slide343.xml"/><Relationship Id="rId106" Type="http://schemas.openxmlformats.org/officeDocument/2006/relationships/slide" Target="slides/slide100.xml"/><Relationship Id="rId227" Type="http://schemas.openxmlformats.org/officeDocument/2006/relationships/slide" Target="slides/slide221.xml"/><Relationship Id="rId348" Type="http://schemas.openxmlformats.org/officeDocument/2006/relationships/slide" Target="slides/slide342.xml"/><Relationship Id="rId105" Type="http://schemas.openxmlformats.org/officeDocument/2006/relationships/slide" Target="slides/slide99.xml"/><Relationship Id="rId226" Type="http://schemas.openxmlformats.org/officeDocument/2006/relationships/slide" Target="slides/slide220.xml"/><Relationship Id="rId347" Type="http://schemas.openxmlformats.org/officeDocument/2006/relationships/slide" Target="slides/slide341.xml"/><Relationship Id="rId104" Type="http://schemas.openxmlformats.org/officeDocument/2006/relationships/slide" Target="slides/slide98.xml"/><Relationship Id="rId225" Type="http://schemas.openxmlformats.org/officeDocument/2006/relationships/slide" Target="slides/slide219.xml"/><Relationship Id="rId346" Type="http://schemas.openxmlformats.org/officeDocument/2006/relationships/slide" Target="slides/slide340.xml"/><Relationship Id="rId109" Type="http://schemas.openxmlformats.org/officeDocument/2006/relationships/slide" Target="slides/slide103.xml"/><Relationship Id="rId108" Type="http://schemas.openxmlformats.org/officeDocument/2006/relationships/slide" Target="slides/slide102.xml"/><Relationship Id="rId229" Type="http://schemas.openxmlformats.org/officeDocument/2006/relationships/slide" Target="slides/slide223.xml"/><Relationship Id="rId220" Type="http://schemas.openxmlformats.org/officeDocument/2006/relationships/slide" Target="slides/slide214.xml"/><Relationship Id="rId341" Type="http://schemas.openxmlformats.org/officeDocument/2006/relationships/slide" Target="slides/slide335.xml"/><Relationship Id="rId340" Type="http://schemas.openxmlformats.org/officeDocument/2006/relationships/slide" Target="slides/slide334.xml"/><Relationship Id="rId103" Type="http://schemas.openxmlformats.org/officeDocument/2006/relationships/slide" Target="slides/slide97.xml"/><Relationship Id="rId224" Type="http://schemas.openxmlformats.org/officeDocument/2006/relationships/slide" Target="slides/slide218.xml"/><Relationship Id="rId345" Type="http://schemas.openxmlformats.org/officeDocument/2006/relationships/slide" Target="slides/slide339.xml"/><Relationship Id="rId102" Type="http://schemas.openxmlformats.org/officeDocument/2006/relationships/slide" Target="slides/slide96.xml"/><Relationship Id="rId223" Type="http://schemas.openxmlformats.org/officeDocument/2006/relationships/slide" Target="slides/slide217.xml"/><Relationship Id="rId344" Type="http://schemas.openxmlformats.org/officeDocument/2006/relationships/slide" Target="slides/slide338.xml"/><Relationship Id="rId101" Type="http://schemas.openxmlformats.org/officeDocument/2006/relationships/slide" Target="slides/slide95.xml"/><Relationship Id="rId222" Type="http://schemas.openxmlformats.org/officeDocument/2006/relationships/slide" Target="slides/slide216.xml"/><Relationship Id="rId343" Type="http://schemas.openxmlformats.org/officeDocument/2006/relationships/slide" Target="slides/slide337.xml"/><Relationship Id="rId100" Type="http://schemas.openxmlformats.org/officeDocument/2006/relationships/slide" Target="slides/slide94.xml"/><Relationship Id="rId221" Type="http://schemas.openxmlformats.org/officeDocument/2006/relationships/slide" Target="slides/slide215.xml"/><Relationship Id="rId342" Type="http://schemas.openxmlformats.org/officeDocument/2006/relationships/slide" Target="slides/slide336.xml"/><Relationship Id="rId217" Type="http://schemas.openxmlformats.org/officeDocument/2006/relationships/slide" Target="slides/slide211.xml"/><Relationship Id="rId338" Type="http://schemas.openxmlformats.org/officeDocument/2006/relationships/slide" Target="slides/slide332.xml"/><Relationship Id="rId216" Type="http://schemas.openxmlformats.org/officeDocument/2006/relationships/slide" Target="slides/slide210.xml"/><Relationship Id="rId337" Type="http://schemas.openxmlformats.org/officeDocument/2006/relationships/slide" Target="slides/slide331.xml"/><Relationship Id="rId215" Type="http://schemas.openxmlformats.org/officeDocument/2006/relationships/slide" Target="slides/slide209.xml"/><Relationship Id="rId336" Type="http://schemas.openxmlformats.org/officeDocument/2006/relationships/slide" Target="slides/slide330.xml"/><Relationship Id="rId214" Type="http://schemas.openxmlformats.org/officeDocument/2006/relationships/slide" Target="slides/slide208.xml"/><Relationship Id="rId335" Type="http://schemas.openxmlformats.org/officeDocument/2006/relationships/slide" Target="slides/slide329.xml"/><Relationship Id="rId219" Type="http://schemas.openxmlformats.org/officeDocument/2006/relationships/slide" Target="slides/slide213.xml"/><Relationship Id="rId218" Type="http://schemas.openxmlformats.org/officeDocument/2006/relationships/slide" Target="slides/slide212.xml"/><Relationship Id="rId339" Type="http://schemas.openxmlformats.org/officeDocument/2006/relationships/slide" Target="slides/slide333.xml"/><Relationship Id="rId330" Type="http://schemas.openxmlformats.org/officeDocument/2006/relationships/slide" Target="slides/slide324.xml"/><Relationship Id="rId213" Type="http://schemas.openxmlformats.org/officeDocument/2006/relationships/slide" Target="slides/slide207.xml"/><Relationship Id="rId334" Type="http://schemas.openxmlformats.org/officeDocument/2006/relationships/slide" Target="slides/slide328.xml"/><Relationship Id="rId212" Type="http://schemas.openxmlformats.org/officeDocument/2006/relationships/slide" Target="slides/slide206.xml"/><Relationship Id="rId333" Type="http://schemas.openxmlformats.org/officeDocument/2006/relationships/slide" Target="slides/slide327.xml"/><Relationship Id="rId211" Type="http://schemas.openxmlformats.org/officeDocument/2006/relationships/slide" Target="slides/slide205.xml"/><Relationship Id="rId332" Type="http://schemas.openxmlformats.org/officeDocument/2006/relationships/slide" Target="slides/slide326.xml"/><Relationship Id="rId210" Type="http://schemas.openxmlformats.org/officeDocument/2006/relationships/slide" Target="slides/slide204.xml"/><Relationship Id="rId331" Type="http://schemas.openxmlformats.org/officeDocument/2006/relationships/slide" Target="slides/slide325.xml"/><Relationship Id="rId370" Type="http://schemas.openxmlformats.org/officeDocument/2006/relationships/slide" Target="slides/slide364.xml"/><Relationship Id="rId129" Type="http://schemas.openxmlformats.org/officeDocument/2006/relationships/slide" Target="slides/slide123.xml"/><Relationship Id="rId128" Type="http://schemas.openxmlformats.org/officeDocument/2006/relationships/slide" Target="slides/slide122.xml"/><Relationship Id="rId249" Type="http://schemas.openxmlformats.org/officeDocument/2006/relationships/slide" Target="slides/slide243.xml"/><Relationship Id="rId127" Type="http://schemas.openxmlformats.org/officeDocument/2006/relationships/slide" Target="slides/slide121.xml"/><Relationship Id="rId248" Type="http://schemas.openxmlformats.org/officeDocument/2006/relationships/slide" Target="slides/slide242.xml"/><Relationship Id="rId369" Type="http://schemas.openxmlformats.org/officeDocument/2006/relationships/slide" Target="slides/slide363.xml"/><Relationship Id="rId126" Type="http://schemas.openxmlformats.org/officeDocument/2006/relationships/slide" Target="slides/slide120.xml"/><Relationship Id="rId247" Type="http://schemas.openxmlformats.org/officeDocument/2006/relationships/slide" Target="slides/slide241.xml"/><Relationship Id="rId368" Type="http://schemas.openxmlformats.org/officeDocument/2006/relationships/slide" Target="slides/slide362.xml"/><Relationship Id="rId121" Type="http://schemas.openxmlformats.org/officeDocument/2006/relationships/slide" Target="slides/slide115.xml"/><Relationship Id="rId242" Type="http://schemas.openxmlformats.org/officeDocument/2006/relationships/slide" Target="slides/slide236.xml"/><Relationship Id="rId363" Type="http://schemas.openxmlformats.org/officeDocument/2006/relationships/slide" Target="slides/slide357.xml"/><Relationship Id="rId120" Type="http://schemas.openxmlformats.org/officeDocument/2006/relationships/slide" Target="slides/slide114.xml"/><Relationship Id="rId241" Type="http://schemas.openxmlformats.org/officeDocument/2006/relationships/slide" Target="slides/slide235.xml"/><Relationship Id="rId362" Type="http://schemas.openxmlformats.org/officeDocument/2006/relationships/slide" Target="slides/slide356.xml"/><Relationship Id="rId240" Type="http://schemas.openxmlformats.org/officeDocument/2006/relationships/slide" Target="slides/slide234.xml"/><Relationship Id="rId361" Type="http://schemas.openxmlformats.org/officeDocument/2006/relationships/slide" Target="slides/slide355.xml"/><Relationship Id="rId360" Type="http://schemas.openxmlformats.org/officeDocument/2006/relationships/slide" Target="slides/slide354.xml"/><Relationship Id="rId125" Type="http://schemas.openxmlformats.org/officeDocument/2006/relationships/slide" Target="slides/slide119.xml"/><Relationship Id="rId246" Type="http://schemas.openxmlformats.org/officeDocument/2006/relationships/slide" Target="slides/slide240.xml"/><Relationship Id="rId367" Type="http://schemas.openxmlformats.org/officeDocument/2006/relationships/slide" Target="slides/slide361.xml"/><Relationship Id="rId124" Type="http://schemas.openxmlformats.org/officeDocument/2006/relationships/slide" Target="slides/slide118.xml"/><Relationship Id="rId245" Type="http://schemas.openxmlformats.org/officeDocument/2006/relationships/slide" Target="slides/slide239.xml"/><Relationship Id="rId366" Type="http://schemas.openxmlformats.org/officeDocument/2006/relationships/slide" Target="slides/slide360.xml"/><Relationship Id="rId123" Type="http://schemas.openxmlformats.org/officeDocument/2006/relationships/slide" Target="slides/slide117.xml"/><Relationship Id="rId244" Type="http://schemas.openxmlformats.org/officeDocument/2006/relationships/slide" Target="slides/slide238.xml"/><Relationship Id="rId365" Type="http://schemas.openxmlformats.org/officeDocument/2006/relationships/slide" Target="slides/slide359.xml"/><Relationship Id="rId122" Type="http://schemas.openxmlformats.org/officeDocument/2006/relationships/slide" Target="slides/slide116.xml"/><Relationship Id="rId243" Type="http://schemas.openxmlformats.org/officeDocument/2006/relationships/slide" Target="slides/slide237.xml"/><Relationship Id="rId364" Type="http://schemas.openxmlformats.org/officeDocument/2006/relationships/slide" Target="slides/slide358.xml"/><Relationship Id="rId95" Type="http://schemas.openxmlformats.org/officeDocument/2006/relationships/slide" Target="slides/slide89.xml"/><Relationship Id="rId94" Type="http://schemas.openxmlformats.org/officeDocument/2006/relationships/slide" Target="slides/slide88.xml"/><Relationship Id="rId97" Type="http://schemas.openxmlformats.org/officeDocument/2006/relationships/slide" Target="slides/slide91.xml"/><Relationship Id="rId96" Type="http://schemas.openxmlformats.org/officeDocument/2006/relationships/slide" Target="slides/slide90.xml"/><Relationship Id="rId99" Type="http://schemas.openxmlformats.org/officeDocument/2006/relationships/slide" Target="slides/slide93.xml"/><Relationship Id="rId98" Type="http://schemas.openxmlformats.org/officeDocument/2006/relationships/slide" Target="slides/slide92.xml"/><Relationship Id="rId91" Type="http://schemas.openxmlformats.org/officeDocument/2006/relationships/slide" Target="slides/slide85.xml"/><Relationship Id="rId90" Type="http://schemas.openxmlformats.org/officeDocument/2006/relationships/slide" Target="slides/slide84.xml"/><Relationship Id="rId93" Type="http://schemas.openxmlformats.org/officeDocument/2006/relationships/slide" Target="slides/slide87.xml"/><Relationship Id="rId92" Type="http://schemas.openxmlformats.org/officeDocument/2006/relationships/slide" Target="slides/slide86.xml"/><Relationship Id="rId118" Type="http://schemas.openxmlformats.org/officeDocument/2006/relationships/slide" Target="slides/slide112.xml"/><Relationship Id="rId239" Type="http://schemas.openxmlformats.org/officeDocument/2006/relationships/slide" Target="slides/slide233.xml"/><Relationship Id="rId117" Type="http://schemas.openxmlformats.org/officeDocument/2006/relationships/slide" Target="slides/slide111.xml"/><Relationship Id="rId238" Type="http://schemas.openxmlformats.org/officeDocument/2006/relationships/slide" Target="slides/slide232.xml"/><Relationship Id="rId359" Type="http://schemas.openxmlformats.org/officeDocument/2006/relationships/slide" Target="slides/slide353.xml"/><Relationship Id="rId116" Type="http://schemas.openxmlformats.org/officeDocument/2006/relationships/slide" Target="slides/slide110.xml"/><Relationship Id="rId237" Type="http://schemas.openxmlformats.org/officeDocument/2006/relationships/slide" Target="slides/slide231.xml"/><Relationship Id="rId358" Type="http://schemas.openxmlformats.org/officeDocument/2006/relationships/slide" Target="slides/slide352.xml"/><Relationship Id="rId115" Type="http://schemas.openxmlformats.org/officeDocument/2006/relationships/slide" Target="slides/slide109.xml"/><Relationship Id="rId236" Type="http://schemas.openxmlformats.org/officeDocument/2006/relationships/slide" Target="slides/slide230.xml"/><Relationship Id="rId357" Type="http://schemas.openxmlformats.org/officeDocument/2006/relationships/slide" Target="slides/slide351.xml"/><Relationship Id="rId119" Type="http://schemas.openxmlformats.org/officeDocument/2006/relationships/slide" Target="slides/slide113.xml"/><Relationship Id="rId110" Type="http://schemas.openxmlformats.org/officeDocument/2006/relationships/slide" Target="slides/slide104.xml"/><Relationship Id="rId231" Type="http://schemas.openxmlformats.org/officeDocument/2006/relationships/slide" Target="slides/slide225.xml"/><Relationship Id="rId352" Type="http://schemas.openxmlformats.org/officeDocument/2006/relationships/slide" Target="slides/slide346.xml"/><Relationship Id="rId230" Type="http://schemas.openxmlformats.org/officeDocument/2006/relationships/slide" Target="slides/slide224.xml"/><Relationship Id="rId351" Type="http://schemas.openxmlformats.org/officeDocument/2006/relationships/slide" Target="slides/slide345.xml"/><Relationship Id="rId350" Type="http://schemas.openxmlformats.org/officeDocument/2006/relationships/slide" Target="slides/slide344.xml"/><Relationship Id="rId114" Type="http://schemas.openxmlformats.org/officeDocument/2006/relationships/slide" Target="slides/slide108.xml"/><Relationship Id="rId235" Type="http://schemas.openxmlformats.org/officeDocument/2006/relationships/slide" Target="slides/slide229.xml"/><Relationship Id="rId356" Type="http://schemas.openxmlformats.org/officeDocument/2006/relationships/slide" Target="slides/slide350.xml"/><Relationship Id="rId113" Type="http://schemas.openxmlformats.org/officeDocument/2006/relationships/slide" Target="slides/slide107.xml"/><Relationship Id="rId234" Type="http://schemas.openxmlformats.org/officeDocument/2006/relationships/slide" Target="slides/slide228.xml"/><Relationship Id="rId355" Type="http://schemas.openxmlformats.org/officeDocument/2006/relationships/slide" Target="slides/slide349.xml"/><Relationship Id="rId112" Type="http://schemas.openxmlformats.org/officeDocument/2006/relationships/slide" Target="slides/slide106.xml"/><Relationship Id="rId233" Type="http://schemas.openxmlformats.org/officeDocument/2006/relationships/slide" Target="slides/slide227.xml"/><Relationship Id="rId354" Type="http://schemas.openxmlformats.org/officeDocument/2006/relationships/slide" Target="slides/slide348.xml"/><Relationship Id="rId111" Type="http://schemas.openxmlformats.org/officeDocument/2006/relationships/slide" Target="slides/slide105.xml"/><Relationship Id="rId232" Type="http://schemas.openxmlformats.org/officeDocument/2006/relationships/slide" Target="slides/slide226.xml"/><Relationship Id="rId353" Type="http://schemas.openxmlformats.org/officeDocument/2006/relationships/slide" Target="slides/slide347.xml"/><Relationship Id="rId305" Type="http://schemas.openxmlformats.org/officeDocument/2006/relationships/slide" Target="slides/slide299.xml"/><Relationship Id="rId304" Type="http://schemas.openxmlformats.org/officeDocument/2006/relationships/slide" Target="slides/slide298.xml"/><Relationship Id="rId303" Type="http://schemas.openxmlformats.org/officeDocument/2006/relationships/slide" Target="slides/slide297.xml"/><Relationship Id="rId302" Type="http://schemas.openxmlformats.org/officeDocument/2006/relationships/slide" Target="slides/slide296.xml"/><Relationship Id="rId309" Type="http://schemas.openxmlformats.org/officeDocument/2006/relationships/slide" Target="slides/slide303.xml"/><Relationship Id="rId308" Type="http://schemas.openxmlformats.org/officeDocument/2006/relationships/slide" Target="slides/slide302.xml"/><Relationship Id="rId307" Type="http://schemas.openxmlformats.org/officeDocument/2006/relationships/slide" Target="slides/slide301.xml"/><Relationship Id="rId306" Type="http://schemas.openxmlformats.org/officeDocument/2006/relationships/slide" Target="slides/slide300.xml"/><Relationship Id="rId301" Type="http://schemas.openxmlformats.org/officeDocument/2006/relationships/slide" Target="slides/slide295.xml"/><Relationship Id="rId300" Type="http://schemas.openxmlformats.org/officeDocument/2006/relationships/slide" Target="slides/slide294.xml"/><Relationship Id="rId206" Type="http://schemas.openxmlformats.org/officeDocument/2006/relationships/slide" Target="slides/slide200.xml"/><Relationship Id="rId327" Type="http://schemas.openxmlformats.org/officeDocument/2006/relationships/slide" Target="slides/slide321.xml"/><Relationship Id="rId205" Type="http://schemas.openxmlformats.org/officeDocument/2006/relationships/slide" Target="slides/slide199.xml"/><Relationship Id="rId326" Type="http://schemas.openxmlformats.org/officeDocument/2006/relationships/slide" Target="slides/slide320.xml"/><Relationship Id="rId204" Type="http://schemas.openxmlformats.org/officeDocument/2006/relationships/slide" Target="slides/slide198.xml"/><Relationship Id="rId325" Type="http://schemas.openxmlformats.org/officeDocument/2006/relationships/slide" Target="slides/slide319.xml"/><Relationship Id="rId203" Type="http://schemas.openxmlformats.org/officeDocument/2006/relationships/slide" Target="slides/slide197.xml"/><Relationship Id="rId324" Type="http://schemas.openxmlformats.org/officeDocument/2006/relationships/slide" Target="slides/slide318.xml"/><Relationship Id="rId209" Type="http://schemas.openxmlformats.org/officeDocument/2006/relationships/slide" Target="slides/slide203.xml"/><Relationship Id="rId208" Type="http://schemas.openxmlformats.org/officeDocument/2006/relationships/slide" Target="slides/slide202.xml"/><Relationship Id="rId329" Type="http://schemas.openxmlformats.org/officeDocument/2006/relationships/slide" Target="slides/slide323.xml"/><Relationship Id="rId207" Type="http://schemas.openxmlformats.org/officeDocument/2006/relationships/slide" Target="slides/slide201.xml"/><Relationship Id="rId328" Type="http://schemas.openxmlformats.org/officeDocument/2006/relationships/slide" Target="slides/slide322.xml"/><Relationship Id="rId202" Type="http://schemas.openxmlformats.org/officeDocument/2006/relationships/slide" Target="slides/slide196.xml"/><Relationship Id="rId323" Type="http://schemas.openxmlformats.org/officeDocument/2006/relationships/slide" Target="slides/slide317.xml"/><Relationship Id="rId201" Type="http://schemas.openxmlformats.org/officeDocument/2006/relationships/slide" Target="slides/slide195.xml"/><Relationship Id="rId322" Type="http://schemas.openxmlformats.org/officeDocument/2006/relationships/slide" Target="slides/slide316.xml"/><Relationship Id="rId200" Type="http://schemas.openxmlformats.org/officeDocument/2006/relationships/slide" Target="slides/slide194.xml"/><Relationship Id="rId321" Type="http://schemas.openxmlformats.org/officeDocument/2006/relationships/slide" Target="slides/slide315.xml"/><Relationship Id="rId320" Type="http://schemas.openxmlformats.org/officeDocument/2006/relationships/slide" Target="slides/slide314.xml"/><Relationship Id="rId316" Type="http://schemas.openxmlformats.org/officeDocument/2006/relationships/slide" Target="slides/slide310.xml"/><Relationship Id="rId315" Type="http://schemas.openxmlformats.org/officeDocument/2006/relationships/slide" Target="slides/slide309.xml"/><Relationship Id="rId314" Type="http://schemas.openxmlformats.org/officeDocument/2006/relationships/slide" Target="slides/slide308.xml"/><Relationship Id="rId313" Type="http://schemas.openxmlformats.org/officeDocument/2006/relationships/slide" Target="slides/slide307.xml"/><Relationship Id="rId319" Type="http://schemas.openxmlformats.org/officeDocument/2006/relationships/slide" Target="slides/slide313.xml"/><Relationship Id="rId318" Type="http://schemas.openxmlformats.org/officeDocument/2006/relationships/slide" Target="slides/slide312.xml"/><Relationship Id="rId317" Type="http://schemas.openxmlformats.org/officeDocument/2006/relationships/slide" Target="slides/slide311.xml"/><Relationship Id="rId312" Type="http://schemas.openxmlformats.org/officeDocument/2006/relationships/slide" Target="slides/slide306.xml"/><Relationship Id="rId311" Type="http://schemas.openxmlformats.org/officeDocument/2006/relationships/slide" Target="slides/slide305.xml"/><Relationship Id="rId310" Type="http://schemas.openxmlformats.org/officeDocument/2006/relationships/slide" Target="slides/slide30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3076672" cy="5110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4021088" y="0"/>
            <a:ext cx="3076672" cy="5110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9721868"/>
            <a:ext cx="3076672" cy="51105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4021088" y="9721868"/>
            <a:ext cx="3076672" cy="51105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3" name="Google Shape;193;p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1" name="Google Shape;201;p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7" name="Google Shape;207;p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" name="Google Shape;215;p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1" name="Google Shape;221;p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9" name="Google Shape;229;p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5" name="Google Shape;235;p1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3" name="Google Shape;243;p1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9" name="Google Shape;249;p1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" name="Google Shape;257;p1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1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4" name="Google Shape;264;p1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1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2" name="Google Shape;272;p1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8" name="Google Shape;278;p1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1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6" name="Google Shape;286;p1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1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2" name="Google Shape;292;p1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1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0" name="Google Shape;300;p1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2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7" name="Google Shape;307;p2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2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5" name="Google Shape;315;p2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2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1" name="Google Shape;321;p2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2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9" name="Google Shape;329;p2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2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5" name="Google Shape;335;p2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2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3" name="Google Shape;343;p2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7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2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9" name="Google Shape;349;p2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2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7" name="Google Shape;357;p2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2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3" name="Google Shape;363;p2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2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1" name="Google Shape;371;p2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6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3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8" name="Google Shape;378;p3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4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3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6" name="Google Shape;386;p3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3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2" name="Google Shape;392;p3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8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3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0" name="Google Shape;400;p3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4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3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6" name="Google Shape;406;p3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3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4" name="Google Shape;414;p3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8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p3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0" name="Google Shape;420;p3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6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3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8" name="Google Shape;428;p3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3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5" name="Google Shape;435;p3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p3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3" name="Google Shape;443;p3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8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p4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0" name="Google Shape;450;p4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7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4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9" name="Google Shape;469;p4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4" name="Shape 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Google Shape;505;p4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6" name="Google Shape;506;p4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1" name="Shape 5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" name="Google Shape;542;p4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3" name="Google Shape;543;p4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8" name="Shape 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Google Shape;579;p4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0" name="Google Shape;580;p4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5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4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7" name="Google Shape;617;p4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2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" name="Google Shape;653;p4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4" name="Google Shape;654;p4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9" name="Shape 6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0" name="Google Shape;690;p4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1" name="Google Shape;691;p4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7" name="Shape 7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8" name="Google Shape;708;p4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9" name="Google Shape;709;p4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4" name="Shape 7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5" name="Google Shape;745;p4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6" name="Google Shape;746;p4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1" name="Shape 7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2" name="Google Shape;782;p5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3" name="Google Shape;783;p5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8" name="Shape 8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" name="Google Shape;819;p5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0" name="Google Shape;820;p5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5" name="Shape 8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6" name="Google Shape;856;p5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7" name="Google Shape;857;p5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2" name="Shape 8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3" name="Google Shape;893;p5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4" name="Google Shape;894;p5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9" name="Shape 9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0" name="Google Shape;930;p5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1" name="Google Shape;931;p5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8" name="Shape 9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9" name="Google Shape;949;p5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0" name="Google Shape;950;p5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5" name="Shape 9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6" name="Google Shape;986;p5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7" name="Google Shape;987;p5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2" name="Shape 10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3" name="Google Shape;1023;p5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4" name="Google Shape;1024;p5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9" name="Shape 10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0" name="Google Shape;1060;p5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1" name="Google Shape;1061;p5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6" name="Shape 10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7" name="Google Shape;1097;p5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8" name="Google Shape;1098;p5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3" name="Shape 1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4" name="Google Shape;1134;p6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5" name="Google Shape;1135;p6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0" name="Shape 1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1" name="Google Shape;1171;p6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2" name="Google Shape;1172;p6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9" name="Shape 1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0" name="Google Shape;1190;p6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1" name="Google Shape;1191;p6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6" name="Shape 1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7" name="Google Shape;1227;p6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8" name="Google Shape;1228;p6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3" name="Shape 1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4" name="Google Shape;1264;p6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5" name="Google Shape;1265;p6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0" name="Shape 1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1" name="Google Shape;1301;p6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2" name="Google Shape;1302;p6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7" name="Shape 1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8" name="Google Shape;1338;p6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9" name="Google Shape;1339;p6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4" name="Shape 1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5" name="Google Shape;1375;p6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6" name="Google Shape;1376;p6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1" name="Shape 1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2" name="Google Shape;1412;p6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3" name="Google Shape;1413;p6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0" name="Shape 1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1" name="Google Shape;1431;p6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32" name="Google Shape;1432;p6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3" name="Google Shape;1433;p69:notes"/>
          <p:cNvSpPr txBox="1"/>
          <p:nvPr>
            <p:ph idx="12" type="sldNum"/>
          </p:nvPr>
        </p:nvSpPr>
        <p:spPr>
          <a:xfrm>
            <a:off x="4021088" y="9721868"/>
            <a:ext cx="3076672" cy="51105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8" name="Shape 1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9" name="Google Shape;1469;p7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0" name="Google Shape;1470;p7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5" name="Shape 1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6" name="Google Shape;1506;p7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07" name="Google Shape;1507;p7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2" name="Shape 1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3" name="Google Shape;1543;p7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4" name="Google Shape;1544;p7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9" name="Shape 1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0" name="Google Shape;1580;p7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1" name="Google Shape;1581;p7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6" name="Shape 16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" name="Google Shape;1617;p7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8" name="Google Shape;1618;p7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3" name="Shape 1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4" name="Google Shape;1654;p7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5" name="Google Shape;1655;p7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3" name="Shape 16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4" name="Google Shape;1674;p7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5" name="Google Shape;1675;p7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0" name="Shape 17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1" name="Google Shape;1711;p7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2" name="Google Shape;1712;p7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7" name="Shape 17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8" name="Google Shape;1748;p7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49" name="Google Shape;1749;p7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4" name="Shape 17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5" name="Google Shape;1785;p7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6" name="Google Shape;1786;p7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1" name="Shape 18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" name="Google Shape;1822;p8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3" name="Google Shape;1823;p8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8" name="Shape 18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9" name="Google Shape;1859;p8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60" name="Google Shape;1860;p8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5" name="Shape 18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6" name="Google Shape;1896;p8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7" name="Google Shape;1897;p8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5" name="Shape 19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6" name="Google Shape;1916;p8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17" name="Google Shape;1917;p8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2" name="Shape 19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3" name="Google Shape;1953;p8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4" name="Google Shape;1954;p8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9" name="Shape 19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0" name="Google Shape;1990;p8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91" name="Google Shape;1991;p8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6" name="Shape 20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" name="Google Shape;2027;p8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8" name="Google Shape;2028;p8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63" name="Shape 20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4" name="Google Shape;2064;p8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5" name="Google Shape;2065;p8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0" name="Shape 2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1" name="Google Shape;2101;p8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02" name="Google Shape;2102;p8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37" name="Shape 2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8" name="Google Shape;2138;p8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39" name="Google Shape;2139;p8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7" name="Shape 2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8" name="Google Shape;2158;p9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9" name="Google Shape;2159;p9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4" name="Shape 2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5" name="Google Shape;2195;p9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96" name="Google Shape;2196;p9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31" name="Shape 2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" name="Google Shape;2232;p9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33" name="Google Shape;2233;p9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8" name="Shape 2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9" name="Google Shape;2269;p9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0" name="Google Shape;2270;p9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5" name="Shape 2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6" name="Google Shape;2306;p9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07" name="Google Shape;2307;p9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42" name="Shape 2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3" name="Google Shape;2343;p9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44" name="Google Shape;2344;p9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9" name="Shape 2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0" name="Google Shape;2380;p9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81" name="Google Shape;2381;p9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9" name="Shape 2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0" name="Google Shape;2400;p9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01" name="Google Shape;2401;p9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2" name="Shape 2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3" name="Google Shape;2443;p9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44" name="Google Shape;2444;p9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5" name="Shape 2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6" name="Google Shape;2486;p9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87" name="Google Shape;2487;p9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28" name="Shape 2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9" name="Google Shape;2529;p10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30" name="Google Shape;2530;p10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71" name="Shape 2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2" name="Google Shape;2572;p10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3" name="Google Shape;2573;p10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4" name="Shape 26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5" name="Google Shape;2615;p10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16" name="Google Shape;2616;p10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57" name="Shape 26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8" name="Google Shape;2658;p10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59" name="Google Shape;2659;p10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77" name="Shape 26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8" name="Google Shape;2678;p10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79" name="Google Shape;2679;p10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20" name="Shape 27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1" name="Google Shape;2721;p10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22" name="Google Shape;2722;p10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63" name="Shape 27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" name="Google Shape;2764;p10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65" name="Google Shape;2765;p10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06" name="Shape 28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7" name="Google Shape;2807;p10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08" name="Google Shape;2808;p10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49" name="Shape 28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0" name="Google Shape;2850;p10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51" name="Google Shape;2851;p10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92" name="Shape 28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3" name="Google Shape;2893;p10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94" name="Google Shape;2894;p10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35" name="Shape 29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6" name="Google Shape;2936;p11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37" name="Google Shape;2937;p11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55" name="Shape 29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6" name="Google Shape;2956;p11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57" name="Google Shape;2957;p11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92" name="Shape 29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3" name="Google Shape;2993;p11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94" name="Google Shape;2994;p11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29" name="Shape 30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0" name="Google Shape;3030;p11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31" name="Google Shape;3031;p11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66" name="Shape 30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7" name="Google Shape;3067;p11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68" name="Google Shape;3068;p11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03" name="Shape 3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4" name="Google Shape;3104;p11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05" name="Google Shape;3105;p11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40" name="Shape 3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1" name="Google Shape;3141;p11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42" name="Google Shape;3142;p11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77" name="Shape 3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8" name="Google Shape;3178;p11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79" name="Google Shape;3179;p11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97" name="Shape 3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8" name="Google Shape;3198;p11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99" name="Google Shape;3199;p11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34" name="Shape 3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5" name="Google Shape;3235;p11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36" name="Google Shape;3236;p11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71" name="Shape 3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2" name="Google Shape;3272;p12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73" name="Google Shape;3273;p12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08" name="Shape 3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9" name="Google Shape;3309;p12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10" name="Google Shape;3310;p12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45" name="Shape 3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6" name="Google Shape;3346;p12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47" name="Google Shape;3347;p12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82" name="Shape 3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3" name="Google Shape;3383;p12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84" name="Google Shape;3384;p12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19" name="Shape 3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0" name="Google Shape;3420;p12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21" name="Google Shape;3421;p12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44" name="Shape 3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5" name="Google Shape;3445;p12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46" name="Google Shape;3446;p12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81" name="Shape 3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" name="Google Shape;3482;p12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83" name="Google Shape;3483;p12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18" name="Shape 3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9" name="Google Shape;3519;p12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20" name="Google Shape;3520;p12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55" name="Shape 3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6" name="Google Shape;3556;p12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57" name="Google Shape;3557;p12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92" name="Shape 3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3" name="Google Shape;3593;p12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94" name="Google Shape;3594;p12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29" name="Shape 3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0" name="Google Shape;3630;p13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31" name="Google Shape;3631;p13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66" name="Shape 36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7" name="Google Shape;3667;p13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68" name="Google Shape;3668;p13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86" name="Shape 36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7" name="Google Shape;3687;p13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88" name="Google Shape;3688;p13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23" name="Shape 3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4" name="Google Shape;3724;p13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25" name="Google Shape;3725;p13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60" name="Shape 37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1" name="Google Shape;3761;p13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62" name="Google Shape;3762;p13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97" name="Shape 37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8" name="Google Shape;3798;p13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99" name="Google Shape;3799;p13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34" name="Shape 38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5" name="Google Shape;3835;p13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36" name="Google Shape;3836;p13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71" name="Shape 38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2" name="Google Shape;3872;p13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73" name="Google Shape;3873;p13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08" name="Shape 39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9" name="Google Shape;3909;p13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10" name="Google Shape;3910;p13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28" name="Shape 39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9" name="Google Shape;3929;p13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30" name="Google Shape;3930;p13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65" name="Shape 39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6" name="Google Shape;3966;p14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67" name="Google Shape;3967;p14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02" name="Shape 40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3" name="Google Shape;4003;p14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04" name="Google Shape;4004;p14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39" name="Shape 40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0" name="Google Shape;4040;p14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41" name="Google Shape;4041;p14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76" name="Shape 40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7" name="Google Shape;4077;p14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78" name="Google Shape;4078;p14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13" name="Shape 4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4" name="Google Shape;4114;p14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15" name="Google Shape;4115;p14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50" name="Shape 4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1" name="Google Shape;4151;p14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52" name="Google Shape;4152;p14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70" name="Shape 4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1" name="Google Shape;4171;p14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72" name="Google Shape;4172;p14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07" name="Shape 4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8" name="Google Shape;4208;p14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09" name="Google Shape;4209;p14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44" name="Shape 4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5" name="Google Shape;4245;p14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46" name="Google Shape;4246;p14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81" name="Shape 4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2" name="Google Shape;4282;p14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83" name="Google Shape;4283;p14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18" name="Shape 4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9" name="Google Shape;4319;p15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20" name="Google Shape;4320;p15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55" name="Shape 4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6" name="Google Shape;4356;p15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57" name="Google Shape;4357;p15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92" name="Shape 4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3" name="Google Shape;4393;p15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94" name="Google Shape;4394;p15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15" name="Shape 4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6" name="Google Shape;4416;p15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17" name="Google Shape;4417;p15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52" name="Shape 4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3" name="Google Shape;4453;p15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54" name="Google Shape;4454;p15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89" name="Shape 4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0" name="Google Shape;4490;p15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91" name="Google Shape;4491;p15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26" name="Shape 45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7" name="Google Shape;4527;p15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28" name="Google Shape;4528;p15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63" name="Shape 4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4" name="Google Shape;4564;p15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65" name="Google Shape;4565;p15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01" name="Shape 46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2" name="Google Shape;4602;p15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03" name="Google Shape;4603;p15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39" name="Shape 4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0" name="Google Shape;4640;p15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41" name="Google Shape;4641;p15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59" name="Shape 46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0" name="Google Shape;4660;p16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61" name="Google Shape;4661;p16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96" name="Shape 46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7" name="Google Shape;4697;p16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98" name="Google Shape;4698;p16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33" name="Shape 47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4" name="Google Shape;4734;p16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35" name="Google Shape;4735;p16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70" name="Shape 47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1" name="Google Shape;4771;p16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72" name="Google Shape;4772;p16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07" name="Shape 48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8" name="Google Shape;4808;p16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09" name="Google Shape;4809;p16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44" name="Shape 48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5" name="Google Shape;4845;p16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46" name="Google Shape;4846;p16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81" name="Shape 48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2" name="Google Shape;4882;p16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83" name="Google Shape;4883;p16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96" name="Shape 48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7" name="Google Shape;4897;p16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98" name="Google Shape;4898;p16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10" name="Shape 49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1" name="Google Shape;4911;p16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12" name="Google Shape;4912;p16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24" name="Shape 4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5" name="Google Shape;4925;p16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26" name="Google Shape;4926;p16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38" name="Shape 49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9" name="Google Shape;4939;p17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40" name="Google Shape;4940;p17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52" name="Shape 49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3" name="Google Shape;4953;p17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54" name="Google Shape;4954;p17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66" name="Shape 49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7" name="Google Shape;4967;p17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68" name="Google Shape;4968;p17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80" name="Shape 49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1" name="Google Shape;4981;p17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82" name="Google Shape;4982;p17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95" name="Shape 49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6" name="Google Shape;4996;p17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97" name="Google Shape;4997;p17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09" name="Shape 50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0" name="Google Shape;5010;p17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11" name="Google Shape;5011;p17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23" name="Shape 50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4" name="Google Shape;5024;p17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25" name="Google Shape;5025;p17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37" name="Shape 50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8" name="Google Shape;5038;p17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39" name="Google Shape;5039;p17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51" name="Shape 50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2" name="Google Shape;5052;p17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53" name="Google Shape;5053;p17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65" name="Shape 50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6" name="Google Shape;5066;p17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67" name="Google Shape;5067;p17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79" name="Shape 50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0" name="Google Shape;5080;p18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81" name="Google Shape;5081;p18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94" name="Shape 50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5" name="Google Shape;5095;p18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96" name="Google Shape;5096;p18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08" name="Shape 5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9" name="Google Shape;5109;p18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10" name="Google Shape;5110;p18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22" name="Shape 5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Google Shape;5123;p18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24" name="Google Shape;5124;p18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36" name="Shape 5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7" name="Google Shape;5137;p18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38" name="Google Shape;5138;p18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50" name="Shape 5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1" name="Google Shape;5151;p18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52" name="Google Shape;5152;p18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64" name="Shape 5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5" name="Google Shape;5165;p18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66" name="Google Shape;5166;p18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78" name="Shape 5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9" name="Google Shape;5179;p18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80" name="Google Shape;5180;p18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92" name="Shape 5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3" name="Google Shape;5193;p18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94" name="Google Shape;5194;p18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06" name="Shape 5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7" name="Google Shape;5207;p18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08" name="Google Shape;5208;p18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21" name="Shape 5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" name="Google Shape;5222;p19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23" name="Google Shape;5223;p19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35" name="Shape 5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6" name="Google Shape;5236;p19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37" name="Google Shape;5237;p19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49" name="Shape 5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50" name="Google Shape;5250;p19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51" name="Google Shape;5251;p19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63" name="Shape 5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4" name="Google Shape;5264;p19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65" name="Google Shape;5265;p19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77" name="Shape 5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78" name="Google Shape;5278;p19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79" name="Google Shape;5279;p19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91" name="Shape 5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2" name="Google Shape;5292;p19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93" name="Google Shape;5293;p19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05" name="Shape 5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6" name="Google Shape;5306;p19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07" name="Google Shape;5307;p19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20" name="Shape 5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1" name="Google Shape;5321;p19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22" name="Google Shape;5322;p19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34" name="Shape 5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5" name="Google Shape;5335;p19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36" name="Google Shape;5336;p19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48" name="Shape 5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9" name="Google Shape;5349;p19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50" name="Google Shape;5350;p19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62" name="Shape 5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3" name="Google Shape;5363;p20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64" name="Google Shape;5364;p20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76" name="Shape 5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7" name="Google Shape;5377;p20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78" name="Google Shape;5378;p20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90" name="Shape 5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1" name="Google Shape;5391;p20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92" name="Google Shape;5392;p20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04" name="Shape 5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5" name="Google Shape;5405;p20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06" name="Google Shape;5406;p20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19" name="Shape 5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0" name="Google Shape;5420;p20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21" name="Google Shape;5421;p20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33" name="Shape 5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4" name="Google Shape;5434;p20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35" name="Google Shape;5435;p20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47" name="Shape 5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8" name="Google Shape;5448;p20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49" name="Google Shape;5449;p20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61" name="Shape 5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2" name="Google Shape;5462;p20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63" name="Google Shape;5463;p20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75" name="Shape 5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6" name="Google Shape;5476;p20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77" name="Google Shape;5477;p20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89" name="Shape 5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0" name="Google Shape;5490;p20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91" name="Google Shape;5491;p20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03" name="Shape 5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4" name="Google Shape;5504;p21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05" name="Google Shape;5505;p21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18" name="Shape 5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9" name="Google Shape;5519;p21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20" name="Google Shape;5520;p21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32" name="Shape 5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3" name="Google Shape;5533;p21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34" name="Google Shape;5534;p21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46" name="Shape 5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7" name="Google Shape;5547;p21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48" name="Google Shape;5548;p21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60" name="Shape 55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1" name="Google Shape;5561;p21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62" name="Google Shape;5562;p21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74" name="Shape 5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5" name="Google Shape;5575;p21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76" name="Google Shape;5576;p21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88" name="Shape 5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9" name="Google Shape;5589;p21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90" name="Google Shape;5590;p21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02" name="Shape 5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3" name="Google Shape;5603;p21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04" name="Google Shape;5604;p21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17" name="Shape 56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8" name="Google Shape;5618;p21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19" name="Google Shape;5619;p21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31" name="Shape 5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" name="Google Shape;5632;p21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33" name="Google Shape;5633;p21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45" name="Shape 56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6" name="Google Shape;5646;p22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47" name="Google Shape;5647;p22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59" name="Shape 56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0" name="Google Shape;5660;p22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61" name="Google Shape;5661;p22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73" name="Shape 56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74" name="Google Shape;5674;p22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75" name="Google Shape;5675;p22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87" name="Shape 56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8" name="Google Shape;5688;p22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89" name="Google Shape;5689;p22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01" name="Shape 5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2" name="Google Shape;5702;p22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03" name="Google Shape;5703;p22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16" name="Shape 57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7" name="Google Shape;5717;p22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18" name="Google Shape;5718;p22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30" name="Shape 57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1" name="Google Shape;5731;p22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32" name="Google Shape;5732;p22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44" name="Shape 57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5" name="Google Shape;5745;p22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46" name="Google Shape;5746;p22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58" name="Shape 57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9" name="Google Shape;5759;p22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60" name="Google Shape;5760;p22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72" name="Shape 57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73" name="Google Shape;5773;p22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74" name="Google Shape;5774;p22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86" name="Shape 57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87" name="Google Shape;5787;p23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88" name="Google Shape;5788;p23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00" name="Shape 58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1" name="Google Shape;5801;p23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02" name="Google Shape;5802;p23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15" name="Shape 58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6" name="Google Shape;5816;p23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17" name="Google Shape;5817;p23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29" name="Shape 58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0" name="Google Shape;5830;p23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31" name="Google Shape;5831;p23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43" name="Shape 58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4" name="Google Shape;5844;p23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45" name="Google Shape;5845;p23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57" name="Shape 58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58" name="Google Shape;5858;p23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59" name="Google Shape;5859;p23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71" name="Shape 58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2" name="Google Shape;5872;p23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73" name="Google Shape;5873;p23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85" name="Shape 58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6" name="Google Shape;5886;p23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87" name="Google Shape;5887;p23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99" name="Shape 58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0" name="Google Shape;5900;p23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01" name="Google Shape;5901;p23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14" name="Shape 59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15" name="Google Shape;5915;p23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16" name="Google Shape;5916;p23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28" name="Shape 59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9" name="Google Shape;5929;p24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30" name="Google Shape;5930;p24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42" name="Shape 59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3" name="Google Shape;5943;p24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44" name="Google Shape;5944;p24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56" name="Shape 59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7" name="Google Shape;5957;p24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58" name="Google Shape;5958;p24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70" name="Shape 59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1" name="Google Shape;5971;p24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72" name="Google Shape;5972;p24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84" name="Shape 59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5" name="Google Shape;5985;p24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86" name="Google Shape;5986;p24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98" name="Shape 59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9" name="Google Shape;5999;p24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00" name="Google Shape;6000;p24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13" name="Shape 60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4" name="Google Shape;6014;p24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15" name="Google Shape;6015;p24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27" name="Shape 60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8" name="Google Shape;6028;p24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29" name="Google Shape;6029;p24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41" name="Shape 60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" name="Google Shape;6042;p24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43" name="Google Shape;6043;p24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55" name="Shape 60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56" name="Google Shape;6056;p24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57" name="Google Shape;6057;p24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69" name="Shape 60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0" name="Google Shape;6070;p25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71" name="Google Shape;6071;p25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83" name="Shape 60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4" name="Google Shape;6084;p25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85" name="Google Shape;6085;p25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97" name="Shape 60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98" name="Google Shape;6098;p25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99" name="Google Shape;6099;p25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12" name="Shape 6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3" name="Google Shape;6113;p25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14" name="Google Shape;6114;p25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26" name="Shape 6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7" name="Google Shape;6127;p25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28" name="Google Shape;6128;p25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40" name="Shape 6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1" name="Google Shape;6141;p25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42" name="Google Shape;6142;p25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54" name="Shape 6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5" name="Google Shape;6155;p25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56" name="Google Shape;6156;p25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68" name="Shape 6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9" name="Google Shape;6169;p25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70" name="Google Shape;6170;p25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82" name="Shape 6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3" name="Google Shape;6183;p25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84" name="Google Shape;6184;p25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96" name="Shape 6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7" name="Google Shape;6197;p25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98" name="Google Shape;6198;p25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11" name="Shape 6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2" name="Google Shape;6212;p26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13" name="Google Shape;6213;p26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25" name="Shape 6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6" name="Google Shape;6226;p26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27" name="Google Shape;6227;p26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39" name="Shape 6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0" name="Google Shape;6240;p26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41" name="Google Shape;6241;p26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53" name="Shape 6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54" name="Google Shape;6254;p26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55" name="Google Shape;6255;p26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67" name="Shape 6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8" name="Google Shape;6268;p26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69" name="Google Shape;6269;p26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81" name="Shape 6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82" name="Google Shape;6282;p26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83" name="Google Shape;6283;p26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95" name="Shape 6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6" name="Google Shape;6296;p26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97" name="Google Shape;6297;p26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09" name="Shape 6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0" name="Google Shape;6310;p26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11" name="Google Shape;6311;p26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23" name="Shape 6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4" name="Google Shape;6324;p26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25" name="Google Shape;6325;p26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38" name="Shape 6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39" name="Google Shape;6339;p26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40" name="Google Shape;6340;p26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53" name="Shape 6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4" name="Google Shape;6354;p27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55" name="Google Shape;6355;p27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68" name="Shape 6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69" name="Google Shape;6369;p27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70" name="Google Shape;6370;p27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83" name="Shape 6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84" name="Google Shape;6384;p27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85" name="Google Shape;6385;p27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98" name="Shape 6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99" name="Google Shape;6399;p27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00" name="Google Shape;6400;p27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13" name="Shape 6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4" name="Google Shape;6414;p27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15" name="Google Shape;6415;p27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28" name="Shape 6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9" name="Google Shape;6429;p27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30" name="Google Shape;6430;p27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43" name="Shape 6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4" name="Google Shape;6444;p27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45" name="Google Shape;6445;p27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58" name="Shape 6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9" name="Google Shape;6459;p27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60" name="Google Shape;6460;p27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73" name="Shape 6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4" name="Google Shape;6474;p27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75" name="Google Shape;6475;p27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88" name="Shape 6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89" name="Google Shape;6489;p27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90" name="Google Shape;6490;p27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03" name="Shape 6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4" name="Google Shape;6504;p28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05" name="Google Shape;6505;p28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18" name="Shape 6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9" name="Google Shape;6519;p28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20" name="Google Shape;6520;p28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33" name="Shape 6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4" name="Google Shape;6534;p28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35" name="Google Shape;6535;p28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48" name="Shape 65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49" name="Google Shape;6549;p28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50" name="Google Shape;6550;p28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63" name="Shape 6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4" name="Google Shape;6564;p28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65" name="Google Shape;6565;p28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78" name="Shape 6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79" name="Google Shape;6579;p28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80" name="Google Shape;6580;p28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93" name="Shape 65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4" name="Google Shape;6594;p28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95" name="Google Shape;6595;p28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08" name="Shape 66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09" name="Google Shape;6609;p28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10" name="Google Shape;6610;p28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23" name="Shape 66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24" name="Google Shape;6624;p28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25" name="Google Shape;6625;p28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38" name="Shape 66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39" name="Google Shape;6639;p28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40" name="Google Shape;6640;p28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53" name="Shape 6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4" name="Google Shape;6654;p29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55" name="Google Shape;6655;p29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68" name="Shape 6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69" name="Google Shape;6669;p29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70" name="Google Shape;6670;p29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83" name="Shape 66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84" name="Google Shape;6684;p29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85" name="Google Shape;6685;p29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98" name="Shape 6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9" name="Google Shape;6699;p29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00" name="Google Shape;6700;p29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13" name="Shape 67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14" name="Google Shape;6714;p29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15" name="Google Shape;6715;p29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28" name="Shape 67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29" name="Google Shape;6729;p29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30" name="Google Shape;6730;p29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43" name="Shape 67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44" name="Google Shape;6744;p29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45" name="Google Shape;6745;p29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58" name="Shape 67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9" name="Google Shape;6759;p29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60" name="Google Shape;6760;p29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73" name="Shape 67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74" name="Google Shape;6774;p29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75" name="Google Shape;6775;p29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88" name="Shape 67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89" name="Google Shape;6789;p29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90" name="Google Shape;6790;p29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03" name="Shape 68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4" name="Google Shape;6804;p30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05" name="Google Shape;6805;p30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18" name="Shape 68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19" name="Google Shape;6819;p30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20" name="Google Shape;6820;p30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33" name="Shape 68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34" name="Google Shape;6834;p30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35" name="Google Shape;6835;p30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48" name="Shape 68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49" name="Google Shape;6849;p30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50" name="Google Shape;6850;p30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63" name="Shape 68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4" name="Google Shape;6864;p30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65" name="Google Shape;6865;p30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79" name="Shape 68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0" name="Google Shape;6880;p30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81" name="Google Shape;6881;p30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94" name="Shape 68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5" name="Google Shape;6895;p30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96" name="Google Shape;6896;p30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09" name="Shape 69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10" name="Google Shape;6910;p30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11" name="Google Shape;6911;p30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24" name="Shape 6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25" name="Google Shape;6925;p30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26" name="Google Shape;6926;p30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39" name="Shape 69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0" name="Google Shape;6940;p30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41" name="Google Shape;6941;p30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54" name="Shape 69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55" name="Google Shape;6955;p31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56" name="Google Shape;6956;p31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69" name="Shape 69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70" name="Google Shape;6970;p31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71" name="Google Shape;6971;p31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84" name="Shape 69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85" name="Google Shape;6985;p31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86" name="Google Shape;6986;p31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99" name="Shape 69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00" name="Google Shape;7000;p31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01" name="Google Shape;7001;p31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14" name="Shape 70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15" name="Google Shape;7015;p31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16" name="Google Shape;7016;p31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29" name="Shape 70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30" name="Google Shape;7030;p31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31" name="Google Shape;7031;p31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44" name="Shape 70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45" name="Google Shape;7045;p31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46" name="Google Shape;7046;p31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59" name="Shape 70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0" name="Google Shape;7060;p31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61" name="Google Shape;7061;p31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74" name="Shape 70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75" name="Google Shape;7075;p31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76" name="Google Shape;7076;p31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89" name="Shape 70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90" name="Google Shape;7090;p31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91" name="Google Shape;7091;p31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04" name="Shape 7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05" name="Google Shape;7105;p32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06" name="Google Shape;7106;p32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19" name="Shape 7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20" name="Google Shape;7120;p32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21" name="Google Shape;7121;p32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34" name="Shape 7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35" name="Google Shape;7135;p32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36" name="Google Shape;7136;p32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49" name="Shape 7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50" name="Google Shape;7150;p32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51" name="Google Shape;7151;p32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64" name="Shape 7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5" name="Google Shape;7165;p32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66" name="Google Shape;7166;p32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79" name="Shape 7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0" name="Google Shape;7180;p32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81" name="Google Shape;7181;p32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94" name="Shape 7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5" name="Google Shape;7195;p32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96" name="Google Shape;7196;p32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09" name="Shape 7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10" name="Google Shape;7210;p32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11" name="Google Shape;7211;p32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24" name="Shape 7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25" name="Google Shape;7225;p32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26" name="Google Shape;7226;p32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39" name="Shape 7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40" name="Google Shape;7240;p32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41" name="Google Shape;7241;p32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54" name="Shape 7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55" name="Google Shape;7255;p33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56" name="Google Shape;7256;p33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69" name="Shape 7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" name="Google Shape;7270;p33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71" name="Google Shape;7271;p33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84" name="Shape 7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85" name="Google Shape;7285;p33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86" name="Google Shape;7286;p33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99" name="Shape 7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00" name="Google Shape;7300;p33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01" name="Google Shape;7301;p33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14" name="Shape 7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15" name="Google Shape;7315;p33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16" name="Google Shape;7316;p33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29" name="Shape 7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0" name="Google Shape;7330;p33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31" name="Google Shape;7331;p33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44" name="Shape 7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45" name="Google Shape;7345;p33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46" name="Google Shape;7346;p33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59" name="Shape 7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60" name="Google Shape;7360;p33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61" name="Google Shape;7361;p33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74" name="Shape 7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5" name="Google Shape;7375;p33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76" name="Google Shape;7376;p33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89" name="Shape 7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90" name="Google Shape;7390;p33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91" name="Google Shape;7391;p33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04" name="Shape 7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05" name="Google Shape;7405;p34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06" name="Google Shape;7406;p34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19" name="Shape 7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20" name="Google Shape;7420;p34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21" name="Google Shape;7421;p34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34" name="Shape 7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35" name="Google Shape;7435;p34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36" name="Google Shape;7436;p34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49" name="Shape 7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50" name="Google Shape;7450;p34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51" name="Google Shape;7451;p34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64" name="Shape 7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65" name="Google Shape;7465;p34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66" name="Google Shape;7466;p34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79" name="Shape 7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80" name="Google Shape;7480;p34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81" name="Google Shape;7481;p34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94" name="Shape 7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95" name="Google Shape;7495;p34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96" name="Google Shape;7496;p34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09" name="Shape 7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10" name="Google Shape;7510;p34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11" name="Google Shape;7511;p34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24" name="Shape 7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25" name="Google Shape;7525;p34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26" name="Google Shape;7526;p34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39" name="Shape 7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40" name="Google Shape;7540;p34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41" name="Google Shape;7541;p34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54" name="Shape 7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5" name="Google Shape;7555;p35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56" name="Google Shape;7556;p35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69" name="Shape 75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0" name="Google Shape;7570;p35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71" name="Google Shape;7571;p35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84" name="Shape 75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85" name="Google Shape;7585;p35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86" name="Google Shape;7586;p35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99" name="Shape 7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00" name="Google Shape;7600;p35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01" name="Google Shape;7601;p35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14" name="Shape 76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15" name="Google Shape;7615;p35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16" name="Google Shape;7616;p35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29" name="Shape 7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30" name="Google Shape;7630;p35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31" name="Google Shape;7631;p35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44" name="Shape 76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45" name="Google Shape;7645;p35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46" name="Google Shape;7646;p35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59" name="Shape 76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60" name="Google Shape;7660;p35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61" name="Google Shape;7661;p35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74" name="Shape 76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75" name="Google Shape;7675;p35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76" name="Google Shape;7676;p35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89" name="Shape 76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90" name="Google Shape;7690;p35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91" name="Google Shape;7691;p35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04" name="Shape 77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05" name="Google Shape;7705;p360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06" name="Google Shape;7706;p360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19" name="Shape 77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20" name="Google Shape;7720;p361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21" name="Google Shape;7721;p361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34" name="Shape 77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35" name="Google Shape;7735;p362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36" name="Google Shape;7736;p362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49" name="Shape 77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50" name="Google Shape;7750;p363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51" name="Google Shape;7751;p363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64" name="Shape 77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65" name="Google Shape;7765;p364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66" name="Google Shape;7766;p364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79" name="Shape 77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0" name="Google Shape;7780;p365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81" name="Google Shape;7781;p365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94" name="Shape 77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95" name="Google Shape;7795;p366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96" name="Google Shape;7796;p366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09" name="Shape 78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0" name="Google Shape;7810;p367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11" name="Google Shape;7811;p367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24" name="Shape 78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25" name="Google Shape;7825;p368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26" name="Google Shape;7826;p368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38" name="Shape 78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9" name="Google Shape;7839;p369:notes"/>
          <p:cNvSpPr txBox="1"/>
          <p:nvPr>
            <p:ph idx="1" type="body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40" name="Google Shape;7840;p369:notes"/>
          <p:cNvSpPr/>
          <p:nvPr>
            <p:ph idx="2" type="sldImg"/>
          </p:nvPr>
        </p:nvSpPr>
        <p:spPr>
          <a:xfrm>
            <a:off x="990600" y="768350"/>
            <a:ext cx="5118100" cy="3838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>
                <a:solidFill>
                  <a:schemeClr val="lt1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8" name="Google Shape;18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5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4" name="Google Shape;34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40" name="Google Shape;40;p6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41" name="Google Shape;41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7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7" name="Google Shape;47;p7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8" name="Google Shape;48;p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9" name="Google Shape;49;p7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50" name="Google Shape;50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2" name="Google Shape;62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9" name="Google Shape;69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1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2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C9280D"/>
            </a:gs>
            <a:gs pos="38000">
              <a:srgbClr val="B8023A"/>
            </a:gs>
            <a:gs pos="48000">
              <a:srgbClr val="C00000"/>
            </a:gs>
            <a:gs pos="93000">
              <a:srgbClr val="000082"/>
            </a:gs>
            <a:gs pos="100000">
              <a:srgbClr val="150090"/>
            </a:gs>
          </a:gsLst>
          <a:lin ang="5400000" scaled="0"/>
        </a:gra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slide" Target="/ppt/slides/slide2.xml"/><Relationship Id="rId4" Type="http://schemas.openxmlformats.org/officeDocument/2006/relationships/slide" Target="/ppt/slides/slide3.xml"/><Relationship Id="rId5" Type="http://schemas.openxmlformats.org/officeDocument/2006/relationships/slide" Target="/ppt/slides/slide369.xml"/></Relationships>
</file>

<file path=ppt/slides/_rels/slide2.xml.rels><?xml version="1.0" encoding="UTF-8" standalone="yes"?><Relationships xmlns="http://schemas.openxmlformats.org/package/2006/relationships"><Relationship Id="rId20" Type="http://schemas.openxmlformats.org/officeDocument/2006/relationships/slide" Target="/ppt/slides/slide38.xml"/><Relationship Id="rId11" Type="http://schemas.openxmlformats.org/officeDocument/2006/relationships/slide" Target="/ppt/slides/slide32.xml"/><Relationship Id="rId22" Type="http://schemas.openxmlformats.org/officeDocument/2006/relationships/image" Target="../media/image1.png"/><Relationship Id="rId10" Type="http://schemas.openxmlformats.org/officeDocument/2006/relationships/slide" Target="/ppt/slides/slide20.xml"/><Relationship Id="rId21" Type="http://schemas.openxmlformats.org/officeDocument/2006/relationships/slide" Target="/ppt/slides/slide1.xml"/><Relationship Id="rId13" Type="http://schemas.openxmlformats.org/officeDocument/2006/relationships/slide" Target="/ppt/slides/slide22.xml"/><Relationship Id="rId12" Type="http://schemas.openxmlformats.org/officeDocument/2006/relationships/slide" Target="/ppt/slides/slide10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slide" Target="/ppt/slides/slide4.xml"/><Relationship Id="rId4" Type="http://schemas.openxmlformats.org/officeDocument/2006/relationships/slide" Target="/ppt/slides/slide16.xml"/><Relationship Id="rId9" Type="http://schemas.openxmlformats.org/officeDocument/2006/relationships/slide" Target="/ppt/slides/slide8.xml"/><Relationship Id="rId15" Type="http://schemas.openxmlformats.org/officeDocument/2006/relationships/slide" Target="/ppt/slides/slide12.xml"/><Relationship Id="rId14" Type="http://schemas.openxmlformats.org/officeDocument/2006/relationships/slide" Target="/ppt/slides/slide34.xml"/><Relationship Id="rId17" Type="http://schemas.openxmlformats.org/officeDocument/2006/relationships/slide" Target="/ppt/slides/slide36.xml"/><Relationship Id="rId16" Type="http://schemas.openxmlformats.org/officeDocument/2006/relationships/slide" Target="/ppt/slides/slide24.xml"/><Relationship Id="rId5" Type="http://schemas.openxmlformats.org/officeDocument/2006/relationships/slide" Target="/ppt/slides/slide28.xml"/><Relationship Id="rId19" Type="http://schemas.openxmlformats.org/officeDocument/2006/relationships/slide" Target="/ppt/slides/slide26.xml"/><Relationship Id="rId6" Type="http://schemas.openxmlformats.org/officeDocument/2006/relationships/slide" Target="/ppt/slides/slide6.xml"/><Relationship Id="rId18" Type="http://schemas.openxmlformats.org/officeDocument/2006/relationships/slide" Target="/ppt/slides/slide14.xml"/><Relationship Id="rId7" Type="http://schemas.openxmlformats.org/officeDocument/2006/relationships/slide" Target="/ppt/slides/slide18.xml"/><Relationship Id="rId8" Type="http://schemas.openxmlformats.org/officeDocument/2006/relationships/slide" Target="/ppt/slides/slide30.xml"/></Relationships>
</file>

<file path=ppt/slides/_rels/slide3.xml.rels><?xml version="1.0" encoding="UTF-8" standalone="yes"?><Relationships xmlns="http://schemas.openxmlformats.org/package/2006/relationships"><Relationship Id="rId20" Type="http://schemas.openxmlformats.org/officeDocument/2006/relationships/slide" Target="/ppt/slides/slide159.xml"/><Relationship Id="rId11" Type="http://schemas.openxmlformats.org/officeDocument/2006/relationships/slide" Target="/ppt/slides/slide138.xml"/><Relationship Id="rId22" Type="http://schemas.openxmlformats.org/officeDocument/2006/relationships/image" Target="../media/image1.png"/><Relationship Id="rId10" Type="http://schemas.openxmlformats.org/officeDocument/2006/relationships/slide" Target="/ppt/slides/slide96.xml"/><Relationship Id="rId21" Type="http://schemas.openxmlformats.org/officeDocument/2006/relationships/slide" Target="/ppt/slides/slide1.xml"/><Relationship Id="rId13" Type="http://schemas.openxmlformats.org/officeDocument/2006/relationships/slide" Target="/ppt/slides/slide103.xml"/><Relationship Id="rId12" Type="http://schemas.openxmlformats.org/officeDocument/2006/relationships/slide" Target="/ppt/slides/slide61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slide" Target="/ppt/slides/slide40.xml"/><Relationship Id="rId4" Type="http://schemas.openxmlformats.org/officeDocument/2006/relationships/slide" Target="/ppt/slides/slide82.xml"/><Relationship Id="rId9" Type="http://schemas.openxmlformats.org/officeDocument/2006/relationships/slide" Target="/ppt/slides/slide54.xml"/><Relationship Id="rId15" Type="http://schemas.openxmlformats.org/officeDocument/2006/relationships/slide" Target="/ppt/slides/slide68.xml"/><Relationship Id="rId14" Type="http://schemas.openxmlformats.org/officeDocument/2006/relationships/slide" Target="/ppt/slides/slide145.xml"/><Relationship Id="rId17" Type="http://schemas.openxmlformats.org/officeDocument/2006/relationships/slide" Target="/ppt/slides/slide152.xml"/><Relationship Id="rId16" Type="http://schemas.openxmlformats.org/officeDocument/2006/relationships/slide" Target="/ppt/slides/slide110.xml"/><Relationship Id="rId5" Type="http://schemas.openxmlformats.org/officeDocument/2006/relationships/slide" Target="/ppt/slides/slide124.xml"/><Relationship Id="rId19" Type="http://schemas.openxmlformats.org/officeDocument/2006/relationships/slide" Target="/ppt/slides/slide117.xml"/><Relationship Id="rId6" Type="http://schemas.openxmlformats.org/officeDocument/2006/relationships/slide" Target="/ppt/slides/slide47.xml"/><Relationship Id="rId18" Type="http://schemas.openxmlformats.org/officeDocument/2006/relationships/slide" Target="/ppt/slides/slide75.xml"/><Relationship Id="rId7" Type="http://schemas.openxmlformats.org/officeDocument/2006/relationships/slide" Target="/ppt/slides/slide89.xml"/><Relationship Id="rId8" Type="http://schemas.openxmlformats.org/officeDocument/2006/relationships/slide" Target="/ppt/slides/slide131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Relationship Id="rId5" Type="http://schemas.openxmlformats.org/officeDocument/2006/relationships/slide" Target="/ppt/slides/slide5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Relationship Id="rId5" Type="http://schemas.openxmlformats.org/officeDocument/2006/relationships/slide" Target="/ppt/slides/slide7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Relationship Id="rId5" Type="http://schemas.openxmlformats.org/officeDocument/2006/relationships/slide" Target="/ppt/slides/slide9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Relationship Id="rId5" Type="http://schemas.openxmlformats.org/officeDocument/2006/relationships/slide" Target="/ppt/slides/slide11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Relationship Id="rId5" Type="http://schemas.openxmlformats.org/officeDocument/2006/relationships/slide" Target="/ppt/slides/slide13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Relationship Id="rId5" Type="http://schemas.openxmlformats.org/officeDocument/2006/relationships/slide" Target="/ppt/slides/slide15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Relationship Id="rId5" Type="http://schemas.openxmlformats.org/officeDocument/2006/relationships/slide" Target="/ppt/slides/slide17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Relationship Id="rId5" Type="http://schemas.openxmlformats.org/officeDocument/2006/relationships/slide" Target="/ppt/slides/slide19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Relationship Id="rId5" Type="http://schemas.openxmlformats.org/officeDocument/2006/relationships/slide" Target="/ppt/slides/slide21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Relationship Id="rId5" Type="http://schemas.openxmlformats.org/officeDocument/2006/relationships/slide" Target="/ppt/slides/slide23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Relationship Id="rId5" Type="http://schemas.openxmlformats.org/officeDocument/2006/relationships/slide" Target="/ppt/slides/slide25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Relationship Id="rId5" Type="http://schemas.openxmlformats.org/officeDocument/2006/relationships/slide" Target="/ppt/slides/slide27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Relationship Id="rId5" Type="http://schemas.openxmlformats.org/officeDocument/2006/relationships/slide" Target="/ppt/slides/slide29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Relationship Id="rId5" Type="http://schemas.openxmlformats.org/officeDocument/2006/relationships/slide" Target="/ppt/slides/slide31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Relationship Id="rId5" Type="http://schemas.openxmlformats.org/officeDocument/2006/relationships/slide" Target="/ppt/slides/slide33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Relationship Id="rId5" Type="http://schemas.openxmlformats.org/officeDocument/2006/relationships/slide" Target="/ppt/slides/slide35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Relationship Id="rId5" Type="http://schemas.openxmlformats.org/officeDocument/2006/relationships/slide" Target="/ppt/slides/slide37.xml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Relationship Id="rId5" Type="http://schemas.openxmlformats.org/officeDocument/2006/relationships/slide" Target="/ppt/slides/slide39.xml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Relationship Id="rId3" Type="http://schemas.openxmlformats.org/officeDocument/2006/relationships/slide" Target="/ppt/slides/slide2.xml"/><Relationship Id="rId4" Type="http://schemas.openxmlformats.org/officeDocument/2006/relationships/image" Target="../media/image1.png"/></Relationships>
</file>

<file path=ppt/slides/_rels/slide40.xml.rels><?xml version="1.0" encoding="UTF-8" standalone="yes"?><Relationships xmlns="http://schemas.openxmlformats.org/package/2006/relationships"><Relationship Id="rId10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Relationship Id="rId3" Type="http://schemas.openxmlformats.org/officeDocument/2006/relationships/slide" Target="/ppt/slides/slide44.xml"/><Relationship Id="rId4" Type="http://schemas.openxmlformats.org/officeDocument/2006/relationships/slide" Target="/ppt/slides/slide46.xml"/><Relationship Id="rId9" Type="http://schemas.openxmlformats.org/officeDocument/2006/relationships/slide" Target="/ppt/slides/slide3.xml"/><Relationship Id="rId5" Type="http://schemas.openxmlformats.org/officeDocument/2006/relationships/slide" Target="/ppt/slides/slide45.xml"/><Relationship Id="rId6" Type="http://schemas.openxmlformats.org/officeDocument/2006/relationships/slide" Target="/ppt/slides/slide43.xml"/><Relationship Id="rId7" Type="http://schemas.openxmlformats.org/officeDocument/2006/relationships/slide" Target="/ppt/slides/slide41.xml"/><Relationship Id="rId8" Type="http://schemas.openxmlformats.org/officeDocument/2006/relationships/slide" Target="/ppt/slides/slide42.xml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1.xml"/><Relationship Id="rId3" Type="http://schemas.openxmlformats.org/officeDocument/2006/relationships/slide" Target="/ppt/slides/slide40.xml"/><Relationship Id="rId4" Type="http://schemas.openxmlformats.org/officeDocument/2006/relationships/image" Target="../media/image1.pn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2.xml"/><Relationship Id="rId3" Type="http://schemas.openxmlformats.org/officeDocument/2006/relationships/slide" Target="/ppt/slides/slide40.xml"/><Relationship Id="rId4" Type="http://schemas.openxmlformats.org/officeDocument/2006/relationships/image" Target="../media/image1.pn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3.xml"/><Relationship Id="rId3" Type="http://schemas.openxmlformats.org/officeDocument/2006/relationships/slide" Target="/ppt/slides/slide40.xml"/><Relationship Id="rId4" Type="http://schemas.openxmlformats.org/officeDocument/2006/relationships/image" Target="../media/image1.pn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4.xml"/><Relationship Id="rId3" Type="http://schemas.openxmlformats.org/officeDocument/2006/relationships/slide" Target="/ppt/slides/slide40.xml"/><Relationship Id="rId4" Type="http://schemas.openxmlformats.org/officeDocument/2006/relationships/image" Target="../media/image1.png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5.xml"/><Relationship Id="rId3" Type="http://schemas.openxmlformats.org/officeDocument/2006/relationships/slide" Target="/ppt/slides/slide40.xml"/><Relationship Id="rId4" Type="http://schemas.openxmlformats.org/officeDocument/2006/relationships/image" Target="../media/image1.png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6.xml"/><Relationship Id="rId3" Type="http://schemas.openxmlformats.org/officeDocument/2006/relationships/slide" Target="/ppt/slides/slide40.xml"/><Relationship Id="rId4" Type="http://schemas.openxmlformats.org/officeDocument/2006/relationships/image" Target="../media/image1.png"/></Relationships>
</file>

<file path=ppt/slides/_rels/slide47.xml.rels><?xml version="1.0" encoding="UTF-8" standalone="yes"?><Relationships xmlns="http://schemas.openxmlformats.org/package/2006/relationships"><Relationship Id="rId10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7.xml"/><Relationship Id="rId3" Type="http://schemas.openxmlformats.org/officeDocument/2006/relationships/slide" Target="/ppt/slides/slide49.xml"/><Relationship Id="rId4" Type="http://schemas.openxmlformats.org/officeDocument/2006/relationships/slide" Target="/ppt/slides/slide53.xml"/><Relationship Id="rId9" Type="http://schemas.openxmlformats.org/officeDocument/2006/relationships/slide" Target="/ppt/slides/slide3.xml"/><Relationship Id="rId5" Type="http://schemas.openxmlformats.org/officeDocument/2006/relationships/slide" Target="/ppt/slides/slide50.xml"/><Relationship Id="rId6" Type="http://schemas.openxmlformats.org/officeDocument/2006/relationships/slide" Target="/ppt/slides/slide52.xml"/><Relationship Id="rId7" Type="http://schemas.openxmlformats.org/officeDocument/2006/relationships/slide" Target="/ppt/slides/slide48.xml"/><Relationship Id="rId8" Type="http://schemas.openxmlformats.org/officeDocument/2006/relationships/slide" Target="/ppt/slides/slide51.xml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8.xml"/><Relationship Id="rId3" Type="http://schemas.openxmlformats.org/officeDocument/2006/relationships/slide" Target="/ppt/slides/slide47.xml"/><Relationship Id="rId4" Type="http://schemas.openxmlformats.org/officeDocument/2006/relationships/image" Target="../media/image1.png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9.xml"/><Relationship Id="rId3" Type="http://schemas.openxmlformats.org/officeDocument/2006/relationships/slide" Target="/ppt/slides/slide47.xml"/><Relationship Id="rId4" Type="http://schemas.openxmlformats.org/officeDocument/2006/relationships/image" Target="../media/image1.png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0.xml"/><Relationship Id="rId3" Type="http://schemas.openxmlformats.org/officeDocument/2006/relationships/slide" Target="/ppt/slides/slide47.xml"/><Relationship Id="rId4" Type="http://schemas.openxmlformats.org/officeDocument/2006/relationships/image" Target="../media/image1.png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1.xml"/><Relationship Id="rId3" Type="http://schemas.openxmlformats.org/officeDocument/2006/relationships/slide" Target="/ppt/slides/slide47.xml"/><Relationship Id="rId4" Type="http://schemas.openxmlformats.org/officeDocument/2006/relationships/image" Target="../media/image1.png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2.xml"/><Relationship Id="rId3" Type="http://schemas.openxmlformats.org/officeDocument/2006/relationships/slide" Target="/ppt/slides/slide47.xml"/><Relationship Id="rId4" Type="http://schemas.openxmlformats.org/officeDocument/2006/relationships/image" Target="../media/image1.png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3.xml"/><Relationship Id="rId3" Type="http://schemas.openxmlformats.org/officeDocument/2006/relationships/slide" Target="/ppt/slides/slide47.xml"/><Relationship Id="rId4" Type="http://schemas.openxmlformats.org/officeDocument/2006/relationships/image" Target="../media/image1.png"/></Relationships>
</file>

<file path=ppt/slides/_rels/slide54.xml.rels><?xml version="1.0" encoding="UTF-8" standalone="yes"?><Relationships xmlns="http://schemas.openxmlformats.org/package/2006/relationships"><Relationship Id="rId10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4.xml"/><Relationship Id="rId3" Type="http://schemas.openxmlformats.org/officeDocument/2006/relationships/slide" Target="/ppt/slides/slide56.xml"/><Relationship Id="rId4" Type="http://schemas.openxmlformats.org/officeDocument/2006/relationships/slide" Target="/ppt/slides/slide60.xml"/><Relationship Id="rId9" Type="http://schemas.openxmlformats.org/officeDocument/2006/relationships/slide" Target="/ppt/slides/slide3.xml"/><Relationship Id="rId5" Type="http://schemas.openxmlformats.org/officeDocument/2006/relationships/slide" Target="/ppt/slides/slide57.xml"/><Relationship Id="rId6" Type="http://schemas.openxmlformats.org/officeDocument/2006/relationships/slide" Target="/ppt/slides/slide59.xml"/><Relationship Id="rId7" Type="http://schemas.openxmlformats.org/officeDocument/2006/relationships/slide" Target="/ppt/slides/slide58.xml"/><Relationship Id="rId8" Type="http://schemas.openxmlformats.org/officeDocument/2006/relationships/slide" Target="/ppt/slides/slide55.xml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5.xml"/><Relationship Id="rId3" Type="http://schemas.openxmlformats.org/officeDocument/2006/relationships/slide" Target="/ppt/slides/slide54.xml"/><Relationship Id="rId4" Type="http://schemas.openxmlformats.org/officeDocument/2006/relationships/image" Target="../media/image1.png"/></Relationships>
</file>

<file path=ppt/slides/_rels/slide56.xml.rels><?xml version="1.0" encoding="UTF-8" standalone="yes"?><Relationships xmlns="http://schemas.openxmlformats.org/package/2006/relationships"><Relationship Id="rId11" Type="http://schemas.openxmlformats.org/officeDocument/2006/relationships/image" Target="../media/image1.png"/><Relationship Id="rId10" Type="http://schemas.openxmlformats.org/officeDocument/2006/relationships/slide" Target="/ppt/slides/slide54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6.xml"/><Relationship Id="rId3" Type="http://schemas.openxmlformats.org/officeDocument/2006/relationships/image" Target="../media/image9.png"/><Relationship Id="rId4" Type="http://schemas.openxmlformats.org/officeDocument/2006/relationships/image" Target="../media/image6.png"/><Relationship Id="rId9" Type="http://schemas.openxmlformats.org/officeDocument/2006/relationships/image" Target="../media/image7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3.png"/><Relationship Id="rId8" Type="http://schemas.openxmlformats.org/officeDocument/2006/relationships/image" Target="../media/image8.png"/></Relationships>
</file>

<file path=ppt/slides/_rels/slide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7.xml"/><Relationship Id="rId3" Type="http://schemas.openxmlformats.org/officeDocument/2006/relationships/slide" Target="/ppt/slides/slide54.xml"/><Relationship Id="rId4" Type="http://schemas.openxmlformats.org/officeDocument/2006/relationships/image" Target="../media/image1.png"/></Relationships>
</file>

<file path=ppt/slides/_rels/slide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8.xml"/><Relationship Id="rId3" Type="http://schemas.openxmlformats.org/officeDocument/2006/relationships/slide" Target="/ppt/slides/slide54.xml"/><Relationship Id="rId4" Type="http://schemas.openxmlformats.org/officeDocument/2006/relationships/image" Target="../media/image1.png"/></Relationships>
</file>

<file path=ppt/slides/_rels/slide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9.xml"/><Relationship Id="rId3" Type="http://schemas.openxmlformats.org/officeDocument/2006/relationships/slide" Target="/ppt/slides/slide54.xml"/><Relationship Id="rId4" Type="http://schemas.openxmlformats.org/officeDocument/2006/relationships/image" Target="../media/image1.png"/></Relationships>
</file>

<file path=ppt/slides/_rels/slide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0.xml"/><Relationship Id="rId3" Type="http://schemas.openxmlformats.org/officeDocument/2006/relationships/slide" Target="/ppt/slides/slide54.xml"/><Relationship Id="rId4" Type="http://schemas.openxmlformats.org/officeDocument/2006/relationships/image" Target="../media/image1.png"/></Relationships>
</file>

<file path=ppt/slides/_rels/slide61.xml.rels><?xml version="1.0" encoding="UTF-8" standalone="yes"?><Relationships xmlns="http://schemas.openxmlformats.org/package/2006/relationships"><Relationship Id="rId10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1.xml"/><Relationship Id="rId3" Type="http://schemas.openxmlformats.org/officeDocument/2006/relationships/slide" Target="/ppt/slides/slide63.xml"/><Relationship Id="rId4" Type="http://schemas.openxmlformats.org/officeDocument/2006/relationships/slide" Target="/ppt/slides/slide67.xml"/><Relationship Id="rId9" Type="http://schemas.openxmlformats.org/officeDocument/2006/relationships/slide" Target="/ppt/slides/slide3.xml"/><Relationship Id="rId5" Type="http://schemas.openxmlformats.org/officeDocument/2006/relationships/slide" Target="/ppt/slides/slide64.xml"/><Relationship Id="rId6" Type="http://schemas.openxmlformats.org/officeDocument/2006/relationships/slide" Target="/ppt/slides/slide66.xml"/><Relationship Id="rId7" Type="http://schemas.openxmlformats.org/officeDocument/2006/relationships/slide" Target="/ppt/slides/slide65.xml"/><Relationship Id="rId8" Type="http://schemas.openxmlformats.org/officeDocument/2006/relationships/slide" Target="/ppt/slides/slide62.xml"/></Relationships>
</file>

<file path=ppt/slides/_rels/slide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2.xml"/><Relationship Id="rId3" Type="http://schemas.openxmlformats.org/officeDocument/2006/relationships/slide" Target="/ppt/slides/slide61.xml"/><Relationship Id="rId4" Type="http://schemas.openxmlformats.org/officeDocument/2006/relationships/image" Target="../media/image1.png"/></Relationships>
</file>

<file path=ppt/slides/_rels/slide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3.xml"/><Relationship Id="rId3" Type="http://schemas.openxmlformats.org/officeDocument/2006/relationships/slide" Target="/ppt/slides/slide61.xml"/><Relationship Id="rId4" Type="http://schemas.openxmlformats.org/officeDocument/2006/relationships/image" Target="../media/image1.png"/></Relationships>
</file>

<file path=ppt/slides/_rels/slide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4.xml"/><Relationship Id="rId3" Type="http://schemas.openxmlformats.org/officeDocument/2006/relationships/slide" Target="/ppt/slides/slide61.xml"/><Relationship Id="rId4" Type="http://schemas.openxmlformats.org/officeDocument/2006/relationships/image" Target="../media/image1.png"/></Relationships>
</file>

<file path=ppt/slides/_rels/slide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5.xml"/><Relationship Id="rId3" Type="http://schemas.openxmlformats.org/officeDocument/2006/relationships/slide" Target="/ppt/slides/slide61.xml"/><Relationship Id="rId4" Type="http://schemas.openxmlformats.org/officeDocument/2006/relationships/image" Target="../media/image1.png"/></Relationships>
</file>

<file path=ppt/slides/_rels/slide6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6.xml"/><Relationship Id="rId3" Type="http://schemas.openxmlformats.org/officeDocument/2006/relationships/slide" Target="/ppt/slides/slide61.xml"/><Relationship Id="rId4" Type="http://schemas.openxmlformats.org/officeDocument/2006/relationships/image" Target="../media/image1.png"/></Relationships>
</file>

<file path=ppt/slides/_rels/slide6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7.xml"/><Relationship Id="rId3" Type="http://schemas.openxmlformats.org/officeDocument/2006/relationships/slide" Target="/ppt/slides/slide61.xml"/><Relationship Id="rId4" Type="http://schemas.openxmlformats.org/officeDocument/2006/relationships/image" Target="../media/image1.png"/></Relationships>
</file>

<file path=ppt/slides/_rels/slide68.xml.rels><?xml version="1.0" encoding="UTF-8" standalone="yes"?><Relationships xmlns="http://schemas.openxmlformats.org/package/2006/relationships"><Relationship Id="rId10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8.xml"/><Relationship Id="rId3" Type="http://schemas.openxmlformats.org/officeDocument/2006/relationships/slide" Target="/ppt/slides/slide70.xml"/><Relationship Id="rId4" Type="http://schemas.openxmlformats.org/officeDocument/2006/relationships/slide" Target="/ppt/slides/slide74.xml"/><Relationship Id="rId9" Type="http://schemas.openxmlformats.org/officeDocument/2006/relationships/slide" Target="/ppt/slides/slide3.xml"/><Relationship Id="rId5" Type="http://schemas.openxmlformats.org/officeDocument/2006/relationships/slide" Target="/ppt/slides/slide71.xml"/><Relationship Id="rId6" Type="http://schemas.openxmlformats.org/officeDocument/2006/relationships/slide" Target="/ppt/slides/slide73.xml"/><Relationship Id="rId7" Type="http://schemas.openxmlformats.org/officeDocument/2006/relationships/slide" Target="/ppt/slides/slide72.xml"/><Relationship Id="rId8" Type="http://schemas.openxmlformats.org/officeDocument/2006/relationships/slide" Target="/ppt/slides/slide69.xml"/></Relationships>
</file>

<file path=ppt/slides/_rels/slide6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9.xml"/><Relationship Id="rId3" Type="http://schemas.openxmlformats.org/officeDocument/2006/relationships/slide" Target="/ppt/slides/slide68.xml"/><Relationship Id="rId4" Type="http://schemas.openxmlformats.org/officeDocument/2006/relationships/image" Target="../media/image1.png"/></Relationships>
</file>

<file path=ppt/slides/_rels/slide7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0.xml"/><Relationship Id="rId3" Type="http://schemas.openxmlformats.org/officeDocument/2006/relationships/slide" Target="/ppt/slides/slide68.xml"/><Relationship Id="rId4" Type="http://schemas.openxmlformats.org/officeDocument/2006/relationships/image" Target="../media/image1.png"/></Relationships>
</file>

<file path=ppt/slides/_rels/slide7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1.xml"/><Relationship Id="rId3" Type="http://schemas.openxmlformats.org/officeDocument/2006/relationships/slide" Target="/ppt/slides/slide68.xml"/><Relationship Id="rId4" Type="http://schemas.openxmlformats.org/officeDocument/2006/relationships/image" Target="../media/image1.png"/></Relationships>
</file>

<file path=ppt/slides/_rels/slide7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2.xml"/><Relationship Id="rId3" Type="http://schemas.openxmlformats.org/officeDocument/2006/relationships/slide" Target="/ppt/slides/slide68.xml"/><Relationship Id="rId4" Type="http://schemas.openxmlformats.org/officeDocument/2006/relationships/image" Target="../media/image1.png"/></Relationships>
</file>

<file path=ppt/slides/_rels/slide7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3.xml"/><Relationship Id="rId3" Type="http://schemas.openxmlformats.org/officeDocument/2006/relationships/slide" Target="/ppt/slides/slide68.xml"/><Relationship Id="rId4" Type="http://schemas.openxmlformats.org/officeDocument/2006/relationships/image" Target="../media/image1.png"/></Relationships>
</file>

<file path=ppt/slides/_rels/slide7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4.xml"/><Relationship Id="rId3" Type="http://schemas.openxmlformats.org/officeDocument/2006/relationships/slide" Target="/ppt/slides/slide68.xml"/><Relationship Id="rId4" Type="http://schemas.openxmlformats.org/officeDocument/2006/relationships/image" Target="../media/image1.png"/></Relationships>
</file>

<file path=ppt/slides/_rels/slide75.xml.rels><?xml version="1.0" encoding="UTF-8" standalone="yes"?><Relationships xmlns="http://schemas.openxmlformats.org/package/2006/relationships"><Relationship Id="rId10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5.xml"/><Relationship Id="rId3" Type="http://schemas.openxmlformats.org/officeDocument/2006/relationships/slide" Target="/ppt/slides/slide77.xml"/><Relationship Id="rId4" Type="http://schemas.openxmlformats.org/officeDocument/2006/relationships/slide" Target="/ppt/slides/slide81.xml"/><Relationship Id="rId9" Type="http://schemas.openxmlformats.org/officeDocument/2006/relationships/slide" Target="/ppt/slides/slide3.xml"/><Relationship Id="rId5" Type="http://schemas.openxmlformats.org/officeDocument/2006/relationships/slide" Target="/ppt/slides/slide78.xml"/><Relationship Id="rId6" Type="http://schemas.openxmlformats.org/officeDocument/2006/relationships/slide" Target="/ppt/slides/slide80.xml"/><Relationship Id="rId7" Type="http://schemas.openxmlformats.org/officeDocument/2006/relationships/slide" Target="/ppt/slides/slide79.xml"/><Relationship Id="rId8" Type="http://schemas.openxmlformats.org/officeDocument/2006/relationships/slide" Target="/ppt/slides/slide76.xml"/></Relationships>
</file>

<file path=ppt/slides/_rels/slide7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6.xml"/><Relationship Id="rId3" Type="http://schemas.openxmlformats.org/officeDocument/2006/relationships/slide" Target="/ppt/slides/slide75.xml"/><Relationship Id="rId4" Type="http://schemas.openxmlformats.org/officeDocument/2006/relationships/image" Target="../media/image1.png"/></Relationships>
</file>

<file path=ppt/slides/_rels/slide7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7.xml"/><Relationship Id="rId3" Type="http://schemas.openxmlformats.org/officeDocument/2006/relationships/slide" Target="/ppt/slides/slide75.xml"/><Relationship Id="rId4" Type="http://schemas.openxmlformats.org/officeDocument/2006/relationships/image" Target="../media/image1.png"/></Relationships>
</file>

<file path=ppt/slides/_rels/slide7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8.xml"/><Relationship Id="rId3" Type="http://schemas.openxmlformats.org/officeDocument/2006/relationships/slide" Target="/ppt/slides/slide75.xml"/><Relationship Id="rId4" Type="http://schemas.openxmlformats.org/officeDocument/2006/relationships/image" Target="../media/image1.png"/></Relationships>
</file>

<file path=ppt/slides/_rels/slide7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9.xml"/><Relationship Id="rId3" Type="http://schemas.openxmlformats.org/officeDocument/2006/relationships/slide" Target="/ppt/slides/slide75.xml"/><Relationship Id="rId4" Type="http://schemas.openxmlformats.org/officeDocument/2006/relationships/image" Target="../media/image1.png"/></Relationships>
</file>

<file path=ppt/slides/_rels/slide8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0.xml"/><Relationship Id="rId3" Type="http://schemas.openxmlformats.org/officeDocument/2006/relationships/slide" Target="/ppt/slides/slide75.xml"/><Relationship Id="rId4" Type="http://schemas.openxmlformats.org/officeDocument/2006/relationships/image" Target="../media/image1.png"/></Relationships>
</file>

<file path=ppt/slides/_rels/slide8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1.xml"/><Relationship Id="rId3" Type="http://schemas.openxmlformats.org/officeDocument/2006/relationships/slide" Target="/ppt/slides/slide75.xml"/><Relationship Id="rId4" Type="http://schemas.openxmlformats.org/officeDocument/2006/relationships/image" Target="../media/image1.png"/></Relationships>
</file>

<file path=ppt/slides/_rels/slide82.xml.rels><?xml version="1.0" encoding="UTF-8" standalone="yes"?><Relationships xmlns="http://schemas.openxmlformats.org/package/2006/relationships"><Relationship Id="rId10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2.xml"/><Relationship Id="rId3" Type="http://schemas.openxmlformats.org/officeDocument/2006/relationships/slide" Target="/ppt/slides/slide84.xml"/><Relationship Id="rId4" Type="http://schemas.openxmlformats.org/officeDocument/2006/relationships/slide" Target="/ppt/slides/slide88.xml"/><Relationship Id="rId9" Type="http://schemas.openxmlformats.org/officeDocument/2006/relationships/slide" Target="/ppt/slides/slide3.xml"/><Relationship Id="rId5" Type="http://schemas.openxmlformats.org/officeDocument/2006/relationships/slide" Target="/ppt/slides/slide85.xml"/><Relationship Id="rId6" Type="http://schemas.openxmlformats.org/officeDocument/2006/relationships/slide" Target="/ppt/slides/slide86.xml"/><Relationship Id="rId7" Type="http://schemas.openxmlformats.org/officeDocument/2006/relationships/slide" Target="/ppt/slides/slide87.xml"/><Relationship Id="rId8" Type="http://schemas.openxmlformats.org/officeDocument/2006/relationships/slide" Target="/ppt/slides/slide83.xml"/></Relationships>
</file>

<file path=ppt/slides/_rels/slide8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3.xml"/><Relationship Id="rId3" Type="http://schemas.openxmlformats.org/officeDocument/2006/relationships/slide" Target="/ppt/slides/slide82.xml"/><Relationship Id="rId4" Type="http://schemas.openxmlformats.org/officeDocument/2006/relationships/image" Target="../media/image1.png"/></Relationships>
</file>

<file path=ppt/slides/_rels/slide8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4.xml"/><Relationship Id="rId3" Type="http://schemas.openxmlformats.org/officeDocument/2006/relationships/slide" Target="/ppt/slides/slide82.xml"/><Relationship Id="rId4" Type="http://schemas.openxmlformats.org/officeDocument/2006/relationships/image" Target="../media/image1.png"/></Relationships>
</file>

<file path=ppt/slides/_rels/slide8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5.xml"/><Relationship Id="rId3" Type="http://schemas.openxmlformats.org/officeDocument/2006/relationships/slide" Target="/ppt/slides/slide82.xml"/><Relationship Id="rId4" Type="http://schemas.openxmlformats.org/officeDocument/2006/relationships/image" Target="../media/image1.png"/></Relationships>
</file>

<file path=ppt/slides/_rels/slide8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6.xml"/><Relationship Id="rId3" Type="http://schemas.openxmlformats.org/officeDocument/2006/relationships/slide" Target="/ppt/slides/slide82.xml"/><Relationship Id="rId4" Type="http://schemas.openxmlformats.org/officeDocument/2006/relationships/image" Target="../media/image1.png"/></Relationships>
</file>

<file path=ppt/slides/_rels/slide8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7.xml"/><Relationship Id="rId3" Type="http://schemas.openxmlformats.org/officeDocument/2006/relationships/slide" Target="/ppt/slides/slide82.xml"/><Relationship Id="rId4" Type="http://schemas.openxmlformats.org/officeDocument/2006/relationships/image" Target="../media/image1.png"/></Relationships>
</file>

<file path=ppt/slides/_rels/slide8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8.xml"/><Relationship Id="rId3" Type="http://schemas.openxmlformats.org/officeDocument/2006/relationships/image" Target="../media/image10.png"/><Relationship Id="rId4" Type="http://schemas.openxmlformats.org/officeDocument/2006/relationships/slide" Target="/ppt/slides/slide82.xml"/><Relationship Id="rId5" Type="http://schemas.openxmlformats.org/officeDocument/2006/relationships/image" Target="../media/image1.png"/></Relationships>
</file>

<file path=ppt/slides/_rels/slide89.xml.rels><?xml version="1.0" encoding="UTF-8" standalone="yes"?><Relationships xmlns="http://schemas.openxmlformats.org/package/2006/relationships"><Relationship Id="rId10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9.xml"/><Relationship Id="rId3" Type="http://schemas.openxmlformats.org/officeDocument/2006/relationships/slide" Target="/ppt/slides/slide91.xml"/><Relationship Id="rId4" Type="http://schemas.openxmlformats.org/officeDocument/2006/relationships/slide" Target="/ppt/slides/slide94.xml"/><Relationship Id="rId9" Type="http://schemas.openxmlformats.org/officeDocument/2006/relationships/slide" Target="/ppt/slides/slide3.xml"/><Relationship Id="rId5" Type="http://schemas.openxmlformats.org/officeDocument/2006/relationships/slide" Target="/ppt/slides/slide92.xml"/><Relationship Id="rId6" Type="http://schemas.openxmlformats.org/officeDocument/2006/relationships/slide" Target="/ppt/slides/slide93.xml"/><Relationship Id="rId7" Type="http://schemas.openxmlformats.org/officeDocument/2006/relationships/slide" Target="/ppt/slides/slide95.xml"/><Relationship Id="rId8" Type="http://schemas.openxmlformats.org/officeDocument/2006/relationships/slide" Target="/ppt/slides/slide90.xml"/></Relationships>
</file>

<file path=ppt/slides/_rels/slide9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0.xml"/><Relationship Id="rId3" Type="http://schemas.openxmlformats.org/officeDocument/2006/relationships/slide" Target="/ppt/slides/slide89.xml"/><Relationship Id="rId4" Type="http://schemas.openxmlformats.org/officeDocument/2006/relationships/image" Target="../media/image1.png"/></Relationships>
</file>

<file path=ppt/slides/_rels/slide9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1.xml"/><Relationship Id="rId3" Type="http://schemas.openxmlformats.org/officeDocument/2006/relationships/slide" Target="/ppt/slides/slide89.xml"/><Relationship Id="rId4" Type="http://schemas.openxmlformats.org/officeDocument/2006/relationships/image" Target="../media/image1.png"/></Relationships>
</file>

<file path=ppt/slides/_rels/slide9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2.xml"/><Relationship Id="rId3" Type="http://schemas.openxmlformats.org/officeDocument/2006/relationships/slide" Target="/ppt/slides/slide89.xml"/><Relationship Id="rId4" Type="http://schemas.openxmlformats.org/officeDocument/2006/relationships/image" Target="../media/image1.png"/></Relationships>
</file>

<file path=ppt/slides/_rels/slide9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3.xml"/><Relationship Id="rId3" Type="http://schemas.openxmlformats.org/officeDocument/2006/relationships/slide" Target="/ppt/slides/slide89.xml"/><Relationship Id="rId4" Type="http://schemas.openxmlformats.org/officeDocument/2006/relationships/image" Target="../media/image1.png"/></Relationships>
</file>

<file path=ppt/slides/_rels/slide9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4.xml"/><Relationship Id="rId3" Type="http://schemas.openxmlformats.org/officeDocument/2006/relationships/slide" Target="/ppt/slides/slide89.xml"/><Relationship Id="rId4" Type="http://schemas.openxmlformats.org/officeDocument/2006/relationships/image" Target="../media/image1.png"/></Relationships>
</file>

<file path=ppt/slides/_rels/slide9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5.xml"/><Relationship Id="rId3" Type="http://schemas.openxmlformats.org/officeDocument/2006/relationships/image" Target="../media/image11.png"/><Relationship Id="rId4" Type="http://schemas.openxmlformats.org/officeDocument/2006/relationships/slide" Target="/ppt/slides/slide89.xml"/><Relationship Id="rId5" Type="http://schemas.openxmlformats.org/officeDocument/2006/relationships/image" Target="../media/image1.png"/></Relationships>
</file>

<file path=ppt/slides/_rels/slide96.xml.rels><?xml version="1.0" encoding="UTF-8" standalone="yes"?><Relationships xmlns="http://schemas.openxmlformats.org/package/2006/relationships"><Relationship Id="rId10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6.xml"/><Relationship Id="rId3" Type="http://schemas.openxmlformats.org/officeDocument/2006/relationships/slide" Target="/ppt/slides/slide98.xml"/><Relationship Id="rId4" Type="http://schemas.openxmlformats.org/officeDocument/2006/relationships/slide" Target="/ppt/slides/slide102.xml"/><Relationship Id="rId9" Type="http://schemas.openxmlformats.org/officeDocument/2006/relationships/slide" Target="/ppt/slides/slide3.xml"/><Relationship Id="rId5" Type="http://schemas.openxmlformats.org/officeDocument/2006/relationships/slide" Target="/ppt/slides/slide99.xml"/><Relationship Id="rId6" Type="http://schemas.openxmlformats.org/officeDocument/2006/relationships/slide" Target="/ppt/slides/slide101.xml"/><Relationship Id="rId7" Type="http://schemas.openxmlformats.org/officeDocument/2006/relationships/slide" Target="/ppt/slides/slide100.xml"/><Relationship Id="rId8" Type="http://schemas.openxmlformats.org/officeDocument/2006/relationships/slide" Target="/ppt/slides/slide97.xml"/></Relationships>
</file>

<file path=ppt/slides/_rels/slide9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7.xml"/><Relationship Id="rId3" Type="http://schemas.openxmlformats.org/officeDocument/2006/relationships/slide" Target="/ppt/slides/slide96.xml"/><Relationship Id="rId4" Type="http://schemas.openxmlformats.org/officeDocument/2006/relationships/image" Target="../media/image1.png"/></Relationships>
</file>

<file path=ppt/slides/_rels/slide9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8.xml"/><Relationship Id="rId3" Type="http://schemas.openxmlformats.org/officeDocument/2006/relationships/slide" Target="/ppt/slides/slide96.xml"/><Relationship Id="rId4" Type="http://schemas.openxmlformats.org/officeDocument/2006/relationships/image" Target="../media/image1.png"/></Relationships>
</file>

<file path=ppt/slides/_rels/slide9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9.xml"/><Relationship Id="rId3" Type="http://schemas.openxmlformats.org/officeDocument/2006/relationships/slide" Target="/ppt/slides/slide96.xml"/><Relationship Id="rId4" Type="http://schemas.openxmlformats.org/officeDocument/2006/relationships/image" Target="../media/image1.png"/></Relationships>
</file>

<file path=ppt/slides/_rels/slide10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0.xml"/><Relationship Id="rId3" Type="http://schemas.openxmlformats.org/officeDocument/2006/relationships/slide" Target="/ppt/slides/slide96.xml"/><Relationship Id="rId4" Type="http://schemas.openxmlformats.org/officeDocument/2006/relationships/image" Target="../media/image1.png"/></Relationships>
</file>

<file path=ppt/slides/_rels/slide10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1.xml"/><Relationship Id="rId3" Type="http://schemas.openxmlformats.org/officeDocument/2006/relationships/slide" Target="/ppt/slides/slide96.xml"/><Relationship Id="rId4" Type="http://schemas.openxmlformats.org/officeDocument/2006/relationships/image" Target="../media/image1.png"/></Relationships>
</file>

<file path=ppt/slides/_rels/slide10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2.xml"/><Relationship Id="rId3" Type="http://schemas.openxmlformats.org/officeDocument/2006/relationships/slide" Target="/ppt/slides/slide96.xml"/><Relationship Id="rId4" Type="http://schemas.openxmlformats.org/officeDocument/2006/relationships/image" Target="../media/image1.png"/></Relationships>
</file>

<file path=ppt/slides/_rels/slide103.xml.rels><?xml version="1.0" encoding="UTF-8" standalone="yes"?><Relationships xmlns="http://schemas.openxmlformats.org/package/2006/relationships"><Relationship Id="rId10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3.xml"/><Relationship Id="rId3" Type="http://schemas.openxmlformats.org/officeDocument/2006/relationships/slide" Target="/ppt/slides/slide105.xml"/><Relationship Id="rId4" Type="http://schemas.openxmlformats.org/officeDocument/2006/relationships/slide" Target="/ppt/slides/slide109.xml"/><Relationship Id="rId9" Type="http://schemas.openxmlformats.org/officeDocument/2006/relationships/slide" Target="/ppt/slides/slide3.xml"/><Relationship Id="rId5" Type="http://schemas.openxmlformats.org/officeDocument/2006/relationships/slide" Target="/ppt/slides/slide106.xml"/><Relationship Id="rId6" Type="http://schemas.openxmlformats.org/officeDocument/2006/relationships/slide" Target="/ppt/slides/slide108.xml"/><Relationship Id="rId7" Type="http://schemas.openxmlformats.org/officeDocument/2006/relationships/slide" Target="/ppt/slides/slide107.xml"/><Relationship Id="rId8" Type="http://schemas.openxmlformats.org/officeDocument/2006/relationships/slide" Target="/ppt/slides/slide104.xml"/></Relationships>
</file>

<file path=ppt/slides/_rels/slide10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4.xml"/><Relationship Id="rId3" Type="http://schemas.openxmlformats.org/officeDocument/2006/relationships/slide" Target="/ppt/slides/slide103.xml"/><Relationship Id="rId4" Type="http://schemas.openxmlformats.org/officeDocument/2006/relationships/image" Target="../media/image1.png"/></Relationships>
</file>

<file path=ppt/slides/_rels/slide10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5.xml"/><Relationship Id="rId3" Type="http://schemas.openxmlformats.org/officeDocument/2006/relationships/slide" Target="/ppt/slides/slide103.xml"/><Relationship Id="rId4" Type="http://schemas.openxmlformats.org/officeDocument/2006/relationships/image" Target="../media/image1.png"/></Relationships>
</file>

<file path=ppt/slides/_rels/slide10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6.xml"/><Relationship Id="rId3" Type="http://schemas.openxmlformats.org/officeDocument/2006/relationships/slide" Target="/ppt/slides/slide103.xml"/><Relationship Id="rId4" Type="http://schemas.openxmlformats.org/officeDocument/2006/relationships/image" Target="../media/image1.png"/></Relationships>
</file>

<file path=ppt/slides/_rels/slide10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7.xml"/><Relationship Id="rId3" Type="http://schemas.openxmlformats.org/officeDocument/2006/relationships/slide" Target="/ppt/slides/slide103.xml"/><Relationship Id="rId4" Type="http://schemas.openxmlformats.org/officeDocument/2006/relationships/image" Target="../media/image1.png"/></Relationships>
</file>

<file path=ppt/slides/_rels/slide10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8.xml"/><Relationship Id="rId3" Type="http://schemas.openxmlformats.org/officeDocument/2006/relationships/slide" Target="/ppt/slides/slide103.xml"/><Relationship Id="rId4" Type="http://schemas.openxmlformats.org/officeDocument/2006/relationships/image" Target="../media/image1.png"/></Relationships>
</file>

<file path=ppt/slides/_rels/slide10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9.xml"/><Relationship Id="rId3" Type="http://schemas.openxmlformats.org/officeDocument/2006/relationships/slide" Target="/ppt/slides/slide103.xml"/><Relationship Id="rId4" Type="http://schemas.openxmlformats.org/officeDocument/2006/relationships/image" Target="../media/image1.png"/></Relationships>
</file>

<file path=ppt/slides/_rels/slide110.xml.rels><?xml version="1.0" encoding="UTF-8" standalone="yes"?><Relationships xmlns="http://schemas.openxmlformats.org/package/2006/relationships"><Relationship Id="rId10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0.xml"/><Relationship Id="rId3" Type="http://schemas.openxmlformats.org/officeDocument/2006/relationships/slide" Target="/ppt/slides/slide112.xml"/><Relationship Id="rId4" Type="http://schemas.openxmlformats.org/officeDocument/2006/relationships/slide" Target="/ppt/slides/slide116.xml"/><Relationship Id="rId9" Type="http://schemas.openxmlformats.org/officeDocument/2006/relationships/slide" Target="/ppt/slides/slide3.xml"/><Relationship Id="rId5" Type="http://schemas.openxmlformats.org/officeDocument/2006/relationships/slide" Target="/ppt/slides/slide113.xml"/><Relationship Id="rId6" Type="http://schemas.openxmlformats.org/officeDocument/2006/relationships/slide" Target="/ppt/slides/slide115.xml"/><Relationship Id="rId7" Type="http://schemas.openxmlformats.org/officeDocument/2006/relationships/slide" Target="/ppt/slides/slide114.xml"/><Relationship Id="rId8" Type="http://schemas.openxmlformats.org/officeDocument/2006/relationships/slide" Target="/ppt/slides/slide111.xml"/></Relationships>
</file>

<file path=ppt/slides/_rels/slide1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1.xml"/><Relationship Id="rId3" Type="http://schemas.openxmlformats.org/officeDocument/2006/relationships/slide" Target="/ppt/slides/slide110.xml"/><Relationship Id="rId4" Type="http://schemas.openxmlformats.org/officeDocument/2006/relationships/image" Target="../media/image1.png"/></Relationships>
</file>

<file path=ppt/slides/_rels/slide1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2.xml"/><Relationship Id="rId3" Type="http://schemas.openxmlformats.org/officeDocument/2006/relationships/slide" Target="/ppt/slides/slide110.xml"/><Relationship Id="rId4" Type="http://schemas.openxmlformats.org/officeDocument/2006/relationships/image" Target="../media/image1.png"/></Relationships>
</file>

<file path=ppt/slides/_rels/slide1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3.xml"/><Relationship Id="rId3" Type="http://schemas.openxmlformats.org/officeDocument/2006/relationships/slide" Target="/ppt/slides/slide110.xml"/><Relationship Id="rId4" Type="http://schemas.openxmlformats.org/officeDocument/2006/relationships/image" Target="../media/image1.png"/></Relationships>
</file>

<file path=ppt/slides/_rels/slide1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4.xml"/><Relationship Id="rId3" Type="http://schemas.openxmlformats.org/officeDocument/2006/relationships/slide" Target="/ppt/slides/slide110.xml"/><Relationship Id="rId4" Type="http://schemas.openxmlformats.org/officeDocument/2006/relationships/image" Target="../media/image1.png"/></Relationships>
</file>

<file path=ppt/slides/_rels/slide1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5.xml"/><Relationship Id="rId3" Type="http://schemas.openxmlformats.org/officeDocument/2006/relationships/slide" Target="/ppt/slides/slide110.xml"/><Relationship Id="rId4" Type="http://schemas.openxmlformats.org/officeDocument/2006/relationships/image" Target="../media/image1.png"/></Relationships>
</file>

<file path=ppt/slides/_rels/slide1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6.xml"/><Relationship Id="rId3" Type="http://schemas.openxmlformats.org/officeDocument/2006/relationships/slide" Target="/ppt/slides/slide110.xml"/><Relationship Id="rId4" Type="http://schemas.openxmlformats.org/officeDocument/2006/relationships/image" Target="../media/image1.png"/></Relationships>
</file>

<file path=ppt/slides/_rels/slide117.xml.rels><?xml version="1.0" encoding="UTF-8" standalone="yes"?><Relationships xmlns="http://schemas.openxmlformats.org/package/2006/relationships"><Relationship Id="rId10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7.xml"/><Relationship Id="rId3" Type="http://schemas.openxmlformats.org/officeDocument/2006/relationships/slide" Target="/ppt/slides/slide119.xml"/><Relationship Id="rId4" Type="http://schemas.openxmlformats.org/officeDocument/2006/relationships/slide" Target="/ppt/slides/slide123.xml"/><Relationship Id="rId9" Type="http://schemas.openxmlformats.org/officeDocument/2006/relationships/slide" Target="/ppt/slides/slide3.xml"/><Relationship Id="rId5" Type="http://schemas.openxmlformats.org/officeDocument/2006/relationships/slide" Target="/ppt/slides/slide120.xml"/><Relationship Id="rId6" Type="http://schemas.openxmlformats.org/officeDocument/2006/relationships/slide" Target="/ppt/slides/slide122.xml"/><Relationship Id="rId7" Type="http://schemas.openxmlformats.org/officeDocument/2006/relationships/slide" Target="/ppt/slides/slide121.xml"/><Relationship Id="rId8" Type="http://schemas.openxmlformats.org/officeDocument/2006/relationships/slide" Target="/ppt/slides/slide118.xml"/></Relationships>
</file>

<file path=ppt/slides/_rels/slide1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8.xml"/><Relationship Id="rId3" Type="http://schemas.openxmlformats.org/officeDocument/2006/relationships/slide" Target="/ppt/slides/slide117.xml"/><Relationship Id="rId4" Type="http://schemas.openxmlformats.org/officeDocument/2006/relationships/image" Target="../media/image1.png"/></Relationships>
</file>

<file path=ppt/slides/_rels/slide1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9.xml"/><Relationship Id="rId3" Type="http://schemas.openxmlformats.org/officeDocument/2006/relationships/slide" Target="/ppt/slides/slide117.xml"/><Relationship Id="rId4" Type="http://schemas.openxmlformats.org/officeDocument/2006/relationships/image" Target="../media/image1.png"/></Relationships>
</file>

<file path=ppt/slides/_rels/slide1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0.xml"/><Relationship Id="rId3" Type="http://schemas.openxmlformats.org/officeDocument/2006/relationships/slide" Target="/ppt/slides/slide117.xml"/><Relationship Id="rId4" Type="http://schemas.openxmlformats.org/officeDocument/2006/relationships/image" Target="../media/image1.png"/></Relationships>
</file>

<file path=ppt/slides/_rels/slide1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1.xml"/><Relationship Id="rId3" Type="http://schemas.openxmlformats.org/officeDocument/2006/relationships/slide" Target="/ppt/slides/slide117.xml"/><Relationship Id="rId4" Type="http://schemas.openxmlformats.org/officeDocument/2006/relationships/image" Target="../media/image1.png"/></Relationships>
</file>

<file path=ppt/slides/_rels/slide1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2.xml"/><Relationship Id="rId3" Type="http://schemas.openxmlformats.org/officeDocument/2006/relationships/slide" Target="/ppt/slides/slide117.xml"/><Relationship Id="rId4" Type="http://schemas.openxmlformats.org/officeDocument/2006/relationships/image" Target="../media/image1.png"/></Relationships>
</file>

<file path=ppt/slides/_rels/slide1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3.xml"/><Relationship Id="rId3" Type="http://schemas.openxmlformats.org/officeDocument/2006/relationships/slide" Target="/ppt/slides/slide117.xml"/><Relationship Id="rId4" Type="http://schemas.openxmlformats.org/officeDocument/2006/relationships/image" Target="../media/image1.png"/></Relationships>
</file>

<file path=ppt/slides/_rels/slide124.xml.rels><?xml version="1.0" encoding="UTF-8" standalone="yes"?><Relationships xmlns="http://schemas.openxmlformats.org/package/2006/relationships"><Relationship Id="rId10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4.xml"/><Relationship Id="rId3" Type="http://schemas.openxmlformats.org/officeDocument/2006/relationships/slide" Target="/ppt/slides/slide126.xml"/><Relationship Id="rId4" Type="http://schemas.openxmlformats.org/officeDocument/2006/relationships/slide" Target="/ppt/slides/slide130.xml"/><Relationship Id="rId9" Type="http://schemas.openxmlformats.org/officeDocument/2006/relationships/slide" Target="/ppt/slides/slide3.xml"/><Relationship Id="rId5" Type="http://schemas.openxmlformats.org/officeDocument/2006/relationships/slide" Target="/ppt/slides/slide127.xml"/><Relationship Id="rId6" Type="http://schemas.openxmlformats.org/officeDocument/2006/relationships/slide" Target="/ppt/slides/slide129.xml"/><Relationship Id="rId7" Type="http://schemas.openxmlformats.org/officeDocument/2006/relationships/slide" Target="/ppt/slides/slide128.xml"/><Relationship Id="rId8" Type="http://schemas.openxmlformats.org/officeDocument/2006/relationships/slide" Target="/ppt/slides/slide125.xml"/></Relationships>
</file>

<file path=ppt/slides/_rels/slide1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5.xml"/><Relationship Id="rId3" Type="http://schemas.openxmlformats.org/officeDocument/2006/relationships/slide" Target="/ppt/slides/slide124.xml"/><Relationship Id="rId4" Type="http://schemas.openxmlformats.org/officeDocument/2006/relationships/image" Target="../media/image1.png"/></Relationships>
</file>

<file path=ppt/slides/_rels/slide1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6.xml"/><Relationship Id="rId3" Type="http://schemas.openxmlformats.org/officeDocument/2006/relationships/slide" Target="/ppt/slides/slide124.xml"/><Relationship Id="rId4" Type="http://schemas.openxmlformats.org/officeDocument/2006/relationships/image" Target="../media/image1.png"/></Relationships>
</file>

<file path=ppt/slides/_rels/slide1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7.xml"/><Relationship Id="rId3" Type="http://schemas.openxmlformats.org/officeDocument/2006/relationships/slide" Target="/ppt/slides/slide124.xml"/><Relationship Id="rId4" Type="http://schemas.openxmlformats.org/officeDocument/2006/relationships/image" Target="../media/image1.png"/></Relationships>
</file>

<file path=ppt/slides/_rels/slide1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8.xml"/><Relationship Id="rId3" Type="http://schemas.openxmlformats.org/officeDocument/2006/relationships/slide" Target="/ppt/slides/slide124.xml"/><Relationship Id="rId4" Type="http://schemas.openxmlformats.org/officeDocument/2006/relationships/image" Target="../media/image1.png"/></Relationships>
</file>

<file path=ppt/slides/_rels/slide1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9.xml"/><Relationship Id="rId3" Type="http://schemas.openxmlformats.org/officeDocument/2006/relationships/slide" Target="/ppt/slides/slide124.xml"/><Relationship Id="rId4" Type="http://schemas.openxmlformats.org/officeDocument/2006/relationships/image" Target="../media/image1.png"/></Relationships>
</file>

<file path=ppt/slides/_rels/slide1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0.xml"/><Relationship Id="rId3" Type="http://schemas.openxmlformats.org/officeDocument/2006/relationships/slide" Target="/ppt/slides/slide124.xml"/><Relationship Id="rId4" Type="http://schemas.openxmlformats.org/officeDocument/2006/relationships/image" Target="../media/image1.png"/></Relationships>
</file>

<file path=ppt/slides/_rels/slide131.xml.rels><?xml version="1.0" encoding="UTF-8" standalone="yes"?><Relationships xmlns="http://schemas.openxmlformats.org/package/2006/relationships"><Relationship Id="rId10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1.xml"/><Relationship Id="rId3" Type="http://schemas.openxmlformats.org/officeDocument/2006/relationships/slide" Target="/ppt/slides/slide133.xml"/><Relationship Id="rId4" Type="http://schemas.openxmlformats.org/officeDocument/2006/relationships/slide" Target="/ppt/slides/slide135.xml"/><Relationship Id="rId9" Type="http://schemas.openxmlformats.org/officeDocument/2006/relationships/slide" Target="/ppt/slides/slide3.xml"/><Relationship Id="rId5" Type="http://schemas.openxmlformats.org/officeDocument/2006/relationships/slide" Target="/ppt/slides/slide136.xml"/><Relationship Id="rId6" Type="http://schemas.openxmlformats.org/officeDocument/2006/relationships/slide" Target="/ppt/slides/slide134.xml"/><Relationship Id="rId7" Type="http://schemas.openxmlformats.org/officeDocument/2006/relationships/slide" Target="/ppt/slides/slide137.xml"/><Relationship Id="rId8" Type="http://schemas.openxmlformats.org/officeDocument/2006/relationships/slide" Target="/ppt/slides/slide132.xml"/></Relationships>
</file>

<file path=ppt/slides/_rels/slide1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2.xml"/><Relationship Id="rId3" Type="http://schemas.openxmlformats.org/officeDocument/2006/relationships/slide" Target="/ppt/slides/slide131.xml"/><Relationship Id="rId4" Type="http://schemas.openxmlformats.org/officeDocument/2006/relationships/image" Target="../media/image1.png"/></Relationships>
</file>

<file path=ppt/slides/_rels/slide1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3.xml"/><Relationship Id="rId3" Type="http://schemas.openxmlformats.org/officeDocument/2006/relationships/slide" Target="/ppt/slides/slide131.xml"/><Relationship Id="rId4" Type="http://schemas.openxmlformats.org/officeDocument/2006/relationships/image" Target="../media/image1.png"/></Relationships>
</file>

<file path=ppt/slides/_rels/slide1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4.xml"/><Relationship Id="rId3" Type="http://schemas.openxmlformats.org/officeDocument/2006/relationships/slide" Target="/ppt/slides/slide131.xml"/><Relationship Id="rId4" Type="http://schemas.openxmlformats.org/officeDocument/2006/relationships/image" Target="../media/image1.png"/></Relationships>
</file>

<file path=ppt/slides/_rels/slide1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5.xml"/><Relationship Id="rId3" Type="http://schemas.openxmlformats.org/officeDocument/2006/relationships/slide" Target="/ppt/slides/slide131.xml"/><Relationship Id="rId4" Type="http://schemas.openxmlformats.org/officeDocument/2006/relationships/image" Target="../media/image1.png"/></Relationships>
</file>

<file path=ppt/slides/_rels/slide1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6.xml"/><Relationship Id="rId3" Type="http://schemas.openxmlformats.org/officeDocument/2006/relationships/slide" Target="/ppt/slides/slide131.xml"/><Relationship Id="rId4" Type="http://schemas.openxmlformats.org/officeDocument/2006/relationships/image" Target="../media/image1.png"/></Relationships>
</file>

<file path=ppt/slides/_rels/slide1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7.xml"/><Relationship Id="rId3" Type="http://schemas.openxmlformats.org/officeDocument/2006/relationships/slide" Target="/ppt/slides/slide131.xml"/><Relationship Id="rId4" Type="http://schemas.openxmlformats.org/officeDocument/2006/relationships/image" Target="../media/image1.png"/></Relationships>
</file>

<file path=ppt/slides/_rels/slide138.xml.rels><?xml version="1.0" encoding="UTF-8" standalone="yes"?><Relationships xmlns="http://schemas.openxmlformats.org/package/2006/relationships"><Relationship Id="rId10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8.xml"/><Relationship Id="rId3" Type="http://schemas.openxmlformats.org/officeDocument/2006/relationships/slide" Target="/ppt/slides/slide140.xml"/><Relationship Id="rId4" Type="http://schemas.openxmlformats.org/officeDocument/2006/relationships/slide" Target="/ppt/slides/slide144.xml"/><Relationship Id="rId9" Type="http://schemas.openxmlformats.org/officeDocument/2006/relationships/slide" Target="/ppt/slides/slide3.xml"/><Relationship Id="rId5" Type="http://schemas.openxmlformats.org/officeDocument/2006/relationships/slide" Target="/ppt/slides/slide141.xml"/><Relationship Id="rId6" Type="http://schemas.openxmlformats.org/officeDocument/2006/relationships/slide" Target="/ppt/slides/slide143.xml"/><Relationship Id="rId7" Type="http://schemas.openxmlformats.org/officeDocument/2006/relationships/slide" Target="/ppt/slides/slide142.xml"/><Relationship Id="rId8" Type="http://schemas.openxmlformats.org/officeDocument/2006/relationships/slide" Target="/ppt/slides/slide139.xml"/></Relationships>
</file>

<file path=ppt/slides/_rels/slide1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9.xml"/><Relationship Id="rId3" Type="http://schemas.openxmlformats.org/officeDocument/2006/relationships/slide" Target="/ppt/slides/slide138.xml"/><Relationship Id="rId4" Type="http://schemas.openxmlformats.org/officeDocument/2006/relationships/image" Target="../media/image1.png"/></Relationships>
</file>

<file path=ppt/slides/_rels/slide1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0.xml"/><Relationship Id="rId3" Type="http://schemas.openxmlformats.org/officeDocument/2006/relationships/slide" Target="/ppt/slides/slide138.xml"/><Relationship Id="rId4" Type="http://schemas.openxmlformats.org/officeDocument/2006/relationships/image" Target="../media/image1.png"/></Relationships>
</file>

<file path=ppt/slides/_rels/slide1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1.xml"/><Relationship Id="rId3" Type="http://schemas.openxmlformats.org/officeDocument/2006/relationships/slide" Target="/ppt/slides/slide138.xml"/><Relationship Id="rId4" Type="http://schemas.openxmlformats.org/officeDocument/2006/relationships/image" Target="../media/image1.png"/></Relationships>
</file>

<file path=ppt/slides/_rels/slide1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2.xml"/><Relationship Id="rId3" Type="http://schemas.openxmlformats.org/officeDocument/2006/relationships/slide" Target="/ppt/slides/slide138.xml"/><Relationship Id="rId4" Type="http://schemas.openxmlformats.org/officeDocument/2006/relationships/image" Target="../media/image1.png"/></Relationships>
</file>

<file path=ppt/slides/_rels/slide1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3.xml"/><Relationship Id="rId3" Type="http://schemas.openxmlformats.org/officeDocument/2006/relationships/slide" Target="/ppt/slides/slide138.xml"/><Relationship Id="rId4" Type="http://schemas.openxmlformats.org/officeDocument/2006/relationships/image" Target="../media/image1.png"/></Relationships>
</file>

<file path=ppt/slides/_rels/slide1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4.xml"/><Relationship Id="rId3" Type="http://schemas.openxmlformats.org/officeDocument/2006/relationships/slide" Target="/ppt/slides/slide138.xml"/><Relationship Id="rId4" Type="http://schemas.openxmlformats.org/officeDocument/2006/relationships/image" Target="../media/image1.png"/></Relationships>
</file>

<file path=ppt/slides/_rels/slide145.xml.rels><?xml version="1.0" encoding="UTF-8" standalone="yes"?><Relationships xmlns="http://schemas.openxmlformats.org/package/2006/relationships"><Relationship Id="rId10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5.xml"/><Relationship Id="rId3" Type="http://schemas.openxmlformats.org/officeDocument/2006/relationships/slide" Target="/ppt/slides/slide147.xml"/><Relationship Id="rId4" Type="http://schemas.openxmlformats.org/officeDocument/2006/relationships/slide" Target="/ppt/slides/slide151.xml"/><Relationship Id="rId9" Type="http://schemas.openxmlformats.org/officeDocument/2006/relationships/slide" Target="/ppt/slides/slide3.xml"/><Relationship Id="rId5" Type="http://schemas.openxmlformats.org/officeDocument/2006/relationships/slide" Target="/ppt/slides/slide148.xml"/><Relationship Id="rId6" Type="http://schemas.openxmlformats.org/officeDocument/2006/relationships/slide" Target="/ppt/slides/slide150.xml"/><Relationship Id="rId7" Type="http://schemas.openxmlformats.org/officeDocument/2006/relationships/slide" Target="/ppt/slides/slide149.xml"/><Relationship Id="rId8" Type="http://schemas.openxmlformats.org/officeDocument/2006/relationships/slide" Target="/ppt/slides/slide146.xml"/></Relationships>
</file>

<file path=ppt/slides/_rels/slide1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6.xml"/><Relationship Id="rId3" Type="http://schemas.openxmlformats.org/officeDocument/2006/relationships/slide" Target="/ppt/slides/slide145.xml"/><Relationship Id="rId4" Type="http://schemas.openxmlformats.org/officeDocument/2006/relationships/image" Target="../media/image1.png"/></Relationships>
</file>

<file path=ppt/slides/_rels/slide1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7.xml"/><Relationship Id="rId3" Type="http://schemas.openxmlformats.org/officeDocument/2006/relationships/slide" Target="/ppt/slides/slide145.xml"/><Relationship Id="rId4" Type="http://schemas.openxmlformats.org/officeDocument/2006/relationships/image" Target="../media/image1.png"/></Relationships>
</file>

<file path=ppt/slides/_rels/slide1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8.xml"/><Relationship Id="rId3" Type="http://schemas.openxmlformats.org/officeDocument/2006/relationships/slide" Target="/ppt/slides/slide145.xml"/><Relationship Id="rId4" Type="http://schemas.openxmlformats.org/officeDocument/2006/relationships/image" Target="../media/image1.png"/></Relationships>
</file>

<file path=ppt/slides/_rels/slide1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9.xml"/><Relationship Id="rId3" Type="http://schemas.openxmlformats.org/officeDocument/2006/relationships/slide" Target="/ppt/slides/slide145.xml"/><Relationship Id="rId4" Type="http://schemas.openxmlformats.org/officeDocument/2006/relationships/image" Target="../media/image1.png"/></Relationships>
</file>

<file path=ppt/slides/_rels/slide1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0.xml"/><Relationship Id="rId3" Type="http://schemas.openxmlformats.org/officeDocument/2006/relationships/slide" Target="/ppt/slides/slide145.xml"/><Relationship Id="rId4" Type="http://schemas.openxmlformats.org/officeDocument/2006/relationships/image" Target="../media/image1.png"/></Relationships>
</file>

<file path=ppt/slides/_rels/slide1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1.xml"/><Relationship Id="rId3" Type="http://schemas.openxmlformats.org/officeDocument/2006/relationships/slide" Target="/ppt/slides/slide145.xml"/><Relationship Id="rId4" Type="http://schemas.openxmlformats.org/officeDocument/2006/relationships/image" Target="../media/image1.png"/></Relationships>
</file>

<file path=ppt/slides/_rels/slide152.xml.rels><?xml version="1.0" encoding="UTF-8" standalone="yes"?><Relationships xmlns="http://schemas.openxmlformats.org/package/2006/relationships"><Relationship Id="rId10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2.xml"/><Relationship Id="rId3" Type="http://schemas.openxmlformats.org/officeDocument/2006/relationships/slide" Target="/ppt/slides/slide154.xml"/><Relationship Id="rId4" Type="http://schemas.openxmlformats.org/officeDocument/2006/relationships/slide" Target="/ppt/slides/slide158.xml"/><Relationship Id="rId9" Type="http://schemas.openxmlformats.org/officeDocument/2006/relationships/slide" Target="/ppt/slides/slide3.xml"/><Relationship Id="rId5" Type="http://schemas.openxmlformats.org/officeDocument/2006/relationships/slide" Target="/ppt/slides/slide155.xml"/><Relationship Id="rId6" Type="http://schemas.openxmlformats.org/officeDocument/2006/relationships/slide" Target="/ppt/slides/slide157.xml"/><Relationship Id="rId7" Type="http://schemas.openxmlformats.org/officeDocument/2006/relationships/slide" Target="/ppt/slides/slide156.xml"/><Relationship Id="rId8" Type="http://schemas.openxmlformats.org/officeDocument/2006/relationships/slide" Target="/ppt/slides/slide153.xml"/></Relationships>
</file>

<file path=ppt/slides/_rels/slide1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3.xml"/><Relationship Id="rId3" Type="http://schemas.openxmlformats.org/officeDocument/2006/relationships/slide" Target="/ppt/slides/slide152.xml"/><Relationship Id="rId4" Type="http://schemas.openxmlformats.org/officeDocument/2006/relationships/image" Target="../media/image1.png"/></Relationships>
</file>

<file path=ppt/slides/_rels/slide1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4.xml"/><Relationship Id="rId3" Type="http://schemas.openxmlformats.org/officeDocument/2006/relationships/slide" Target="/ppt/slides/slide152.xml"/><Relationship Id="rId4" Type="http://schemas.openxmlformats.org/officeDocument/2006/relationships/image" Target="../media/image1.png"/></Relationships>
</file>

<file path=ppt/slides/_rels/slide1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5.xml"/><Relationship Id="rId3" Type="http://schemas.openxmlformats.org/officeDocument/2006/relationships/slide" Target="/ppt/slides/slide152.xml"/><Relationship Id="rId4" Type="http://schemas.openxmlformats.org/officeDocument/2006/relationships/image" Target="../media/image1.png"/></Relationships>
</file>

<file path=ppt/slides/_rels/slide1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6.xml"/><Relationship Id="rId3" Type="http://schemas.openxmlformats.org/officeDocument/2006/relationships/slide" Target="/ppt/slides/slide152.xml"/><Relationship Id="rId4" Type="http://schemas.openxmlformats.org/officeDocument/2006/relationships/image" Target="../media/image1.png"/></Relationships>
</file>

<file path=ppt/slides/_rels/slide1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7.xml"/><Relationship Id="rId3" Type="http://schemas.openxmlformats.org/officeDocument/2006/relationships/slide" Target="/ppt/slides/slide152.xml"/><Relationship Id="rId4" Type="http://schemas.openxmlformats.org/officeDocument/2006/relationships/image" Target="../media/image1.png"/></Relationships>
</file>

<file path=ppt/slides/_rels/slide1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8.xml"/><Relationship Id="rId3" Type="http://schemas.openxmlformats.org/officeDocument/2006/relationships/slide" Target="/ppt/slides/slide152.xml"/><Relationship Id="rId4" Type="http://schemas.openxmlformats.org/officeDocument/2006/relationships/image" Target="../media/image1.png"/></Relationships>
</file>

<file path=ppt/slides/_rels/slide159.xml.rels><?xml version="1.0" encoding="UTF-8" standalone="yes"?><Relationships xmlns="http://schemas.openxmlformats.org/package/2006/relationships"><Relationship Id="rId10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9.xml"/><Relationship Id="rId3" Type="http://schemas.openxmlformats.org/officeDocument/2006/relationships/slide" Target="/ppt/slides/slide161.xml"/><Relationship Id="rId4" Type="http://schemas.openxmlformats.org/officeDocument/2006/relationships/slide" Target="/ppt/slides/slide165.xml"/><Relationship Id="rId9" Type="http://schemas.openxmlformats.org/officeDocument/2006/relationships/slide" Target="/ppt/slides/slide3.xml"/><Relationship Id="rId5" Type="http://schemas.openxmlformats.org/officeDocument/2006/relationships/slide" Target="/ppt/slides/slide162.xml"/><Relationship Id="rId6" Type="http://schemas.openxmlformats.org/officeDocument/2006/relationships/slide" Target="/ppt/slides/slide164.xml"/><Relationship Id="rId7" Type="http://schemas.openxmlformats.org/officeDocument/2006/relationships/slide" Target="/ppt/slides/slide163.xml"/><Relationship Id="rId8" Type="http://schemas.openxmlformats.org/officeDocument/2006/relationships/slide" Target="/ppt/slides/slide160.xml"/></Relationships>
</file>

<file path=ppt/slides/_rels/slide1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0.xml"/><Relationship Id="rId3" Type="http://schemas.openxmlformats.org/officeDocument/2006/relationships/slide" Target="/ppt/slides/slide159.xml"/><Relationship Id="rId4" Type="http://schemas.openxmlformats.org/officeDocument/2006/relationships/image" Target="../media/image1.png"/></Relationships>
</file>

<file path=ppt/slides/_rels/slide1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1.xml"/><Relationship Id="rId3" Type="http://schemas.openxmlformats.org/officeDocument/2006/relationships/slide" Target="/ppt/slides/slide159.xml"/><Relationship Id="rId4" Type="http://schemas.openxmlformats.org/officeDocument/2006/relationships/image" Target="../media/image1.png"/></Relationships>
</file>

<file path=ppt/slides/_rels/slide1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2.xml"/><Relationship Id="rId3" Type="http://schemas.openxmlformats.org/officeDocument/2006/relationships/slide" Target="/ppt/slides/slide159.xml"/><Relationship Id="rId4" Type="http://schemas.openxmlformats.org/officeDocument/2006/relationships/image" Target="../media/image1.png"/></Relationships>
</file>

<file path=ppt/slides/_rels/slide1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3.xml"/><Relationship Id="rId3" Type="http://schemas.openxmlformats.org/officeDocument/2006/relationships/slide" Target="/ppt/slides/slide159.xml"/><Relationship Id="rId4" Type="http://schemas.openxmlformats.org/officeDocument/2006/relationships/image" Target="../media/image1.png"/></Relationships>
</file>

<file path=ppt/slides/_rels/slide1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4.xml"/><Relationship Id="rId3" Type="http://schemas.openxmlformats.org/officeDocument/2006/relationships/slide" Target="/ppt/slides/slide159.xml"/><Relationship Id="rId4" Type="http://schemas.openxmlformats.org/officeDocument/2006/relationships/image" Target="../media/image1.png"/></Relationships>
</file>

<file path=ppt/slides/_rels/slide1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5.xml"/><Relationship Id="rId3" Type="http://schemas.openxmlformats.org/officeDocument/2006/relationships/slide" Target="/ppt/slides/slide159.xml"/><Relationship Id="rId4" Type="http://schemas.openxmlformats.org/officeDocument/2006/relationships/image" Target="../media/image1.png"/></Relationships>
</file>

<file path=ppt/slides/_rels/slide16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6.xml"/><Relationship Id="rId3" Type="http://schemas.openxmlformats.org/officeDocument/2006/relationships/image" Target="../media/image12.png"/></Relationships>
</file>

<file path=ppt/slides/_rels/slide16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7.xml"/></Relationships>
</file>

<file path=ppt/slides/_rels/slide16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8.xml"/></Relationships>
</file>

<file path=ppt/slides/_rels/slide16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9.xml"/></Relationships>
</file>

<file path=ppt/slides/_rels/slide17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0.xml"/></Relationships>
</file>

<file path=ppt/slides/_rels/slide17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1.xml"/></Relationships>
</file>

<file path=ppt/slides/_rels/slide17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2.xml"/></Relationships>
</file>

<file path=ppt/slides/_rels/slide17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3.xml"/><Relationship Id="rId3" Type="http://schemas.openxmlformats.org/officeDocument/2006/relationships/image" Target="../media/image12.png"/></Relationships>
</file>

<file path=ppt/slides/_rels/slide17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4.xml"/></Relationships>
</file>

<file path=ppt/slides/_rels/slide17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5.xml"/></Relationships>
</file>

<file path=ppt/slides/_rels/slide17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6.xml"/></Relationships>
</file>

<file path=ppt/slides/_rels/slide17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7.xml"/></Relationships>
</file>

<file path=ppt/slides/_rels/slide17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8.xml"/></Relationships>
</file>

<file path=ppt/slides/_rels/slide17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9.xml"/></Relationships>
</file>

<file path=ppt/slides/_rels/slide18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0.xml"/><Relationship Id="rId3" Type="http://schemas.openxmlformats.org/officeDocument/2006/relationships/image" Target="../media/image12.png"/></Relationships>
</file>

<file path=ppt/slides/_rels/slide18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1.xml"/></Relationships>
</file>

<file path=ppt/slides/_rels/slide18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2.xml"/></Relationships>
</file>

<file path=ppt/slides/_rels/slide18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3.xml"/></Relationships>
</file>

<file path=ppt/slides/_rels/slide18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4.xml"/></Relationships>
</file>

<file path=ppt/slides/_rels/slide18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5.xml"/></Relationships>
</file>

<file path=ppt/slides/_rels/slide18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6.xml"/></Relationships>
</file>

<file path=ppt/slides/_rels/slide18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7.xml"/></Relationships>
</file>

<file path=ppt/slides/_rels/slide18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8.xml"/></Relationships>
</file>

<file path=ppt/slides/_rels/slide18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9.xml"/><Relationship Id="rId3" Type="http://schemas.openxmlformats.org/officeDocument/2006/relationships/image" Target="../media/image12.png"/></Relationships>
</file>

<file path=ppt/slides/_rels/slide19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0.xml"/></Relationships>
</file>

<file path=ppt/slides/_rels/slide19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1.xml"/></Relationships>
</file>

<file path=ppt/slides/_rels/slide19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2.xml"/></Relationships>
</file>

<file path=ppt/slides/_rels/slide19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3.xml"/></Relationships>
</file>

<file path=ppt/slides/_rels/slide19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4.xml"/></Relationships>
</file>

<file path=ppt/slides/_rels/slide19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5.xml"/></Relationships>
</file>

<file path=ppt/slides/_rels/slide19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6.xml"/><Relationship Id="rId3" Type="http://schemas.openxmlformats.org/officeDocument/2006/relationships/image" Target="../media/image12.png"/></Relationships>
</file>

<file path=ppt/slides/_rels/slide19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7.xml"/></Relationships>
</file>

<file path=ppt/slides/_rels/slide19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8.xml"/></Relationships>
</file>

<file path=ppt/slides/_rels/slide19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9.xml"/></Relationships>
</file>

<file path=ppt/slides/_rels/slide20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0.xml"/></Relationships>
</file>

<file path=ppt/slides/_rels/slide20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1.xml"/></Relationships>
</file>

<file path=ppt/slides/_rels/slide20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2.xml"/></Relationships>
</file>

<file path=ppt/slides/_rels/slide20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3.xml"/><Relationship Id="rId3" Type="http://schemas.openxmlformats.org/officeDocument/2006/relationships/image" Target="../media/image12.png"/></Relationships>
</file>

<file path=ppt/slides/_rels/slide20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4.xml"/></Relationships>
</file>

<file path=ppt/slides/_rels/slide20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5.xml"/></Relationships>
</file>

<file path=ppt/slides/_rels/slide20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6.xml"/></Relationships>
</file>

<file path=ppt/slides/_rels/slide20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7.xml"/></Relationships>
</file>

<file path=ppt/slides/_rels/slide20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8.xml"/></Relationships>
</file>

<file path=ppt/slides/_rels/slide20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9.xml"/></Relationships>
</file>

<file path=ppt/slides/_rels/slide2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0.xml"/><Relationship Id="rId3" Type="http://schemas.openxmlformats.org/officeDocument/2006/relationships/image" Target="../media/image12.png"/></Relationships>
</file>

<file path=ppt/slides/_rels/slide2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1.xml"/></Relationships>
</file>

<file path=ppt/slides/_rels/slide2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2.xml"/></Relationships>
</file>

<file path=ppt/slides/_rels/slide2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3.xml"/></Relationships>
</file>

<file path=ppt/slides/_rels/slide2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4.xml"/></Relationships>
</file>

<file path=ppt/slides/_rels/slide2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5.xml"/></Relationships>
</file>

<file path=ppt/slides/_rels/slide2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6.xml"/></Relationships>
</file>

<file path=ppt/slides/_rels/slide2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7.xml"/><Relationship Id="rId3" Type="http://schemas.openxmlformats.org/officeDocument/2006/relationships/image" Target="../media/image12.png"/></Relationships>
</file>

<file path=ppt/slides/_rels/slide2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8.xml"/></Relationships>
</file>

<file path=ppt/slides/_rels/slide2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9.xml"/></Relationships>
</file>

<file path=ppt/slides/_rels/slide2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0.xml"/></Relationships>
</file>

<file path=ppt/slides/_rels/slide2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1.xml"/></Relationships>
</file>

<file path=ppt/slides/_rels/slide2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2.xml"/></Relationships>
</file>

<file path=ppt/slides/_rels/slide2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3.xml"/></Relationships>
</file>

<file path=ppt/slides/_rels/slide2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4.xml"/><Relationship Id="rId3" Type="http://schemas.openxmlformats.org/officeDocument/2006/relationships/image" Target="../media/image12.png"/></Relationships>
</file>

<file path=ppt/slides/_rels/slide2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5.xml"/></Relationships>
</file>

<file path=ppt/slides/_rels/slide2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6.xml"/></Relationships>
</file>

<file path=ppt/slides/_rels/slide2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7.xml"/></Relationships>
</file>

<file path=ppt/slides/_rels/slide2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8.xml"/></Relationships>
</file>

<file path=ppt/slides/_rels/slide2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9.xml"/></Relationships>
</file>

<file path=ppt/slides/_rels/slide2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0.xml"/></Relationships>
</file>

<file path=ppt/slides/_rels/slide2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1.xml"/><Relationship Id="rId3" Type="http://schemas.openxmlformats.org/officeDocument/2006/relationships/image" Target="../media/image12.png"/></Relationships>
</file>

<file path=ppt/slides/_rels/slide2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2.xml"/></Relationships>
</file>

<file path=ppt/slides/_rels/slide2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3.xml"/></Relationships>
</file>

<file path=ppt/slides/_rels/slide2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4.xml"/></Relationships>
</file>

<file path=ppt/slides/_rels/slide2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5.xml"/></Relationships>
</file>

<file path=ppt/slides/_rels/slide2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6.xml"/></Relationships>
</file>

<file path=ppt/slides/_rels/slide2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7.xml"/></Relationships>
</file>

<file path=ppt/slides/_rels/slide2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8.xml"/><Relationship Id="rId3" Type="http://schemas.openxmlformats.org/officeDocument/2006/relationships/image" Target="../media/image12.png"/></Relationships>
</file>

<file path=ppt/slides/_rels/slide2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9.xml"/></Relationships>
</file>

<file path=ppt/slides/_rels/slide2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0.xml"/></Relationships>
</file>

<file path=ppt/slides/_rels/slide2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1.xml"/></Relationships>
</file>

<file path=ppt/slides/_rels/slide2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2.xml"/></Relationships>
</file>

<file path=ppt/slides/_rels/slide2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3.xml"/></Relationships>
</file>

<file path=ppt/slides/_rels/slide2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4.xml"/></Relationships>
</file>

<file path=ppt/slides/_rels/slide2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5.xml"/><Relationship Id="rId3" Type="http://schemas.openxmlformats.org/officeDocument/2006/relationships/image" Target="../media/image12.png"/></Relationships>
</file>

<file path=ppt/slides/_rels/slide2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6.xml"/></Relationships>
</file>

<file path=ppt/slides/_rels/slide2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7.xml"/></Relationships>
</file>

<file path=ppt/slides/_rels/slide2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8.xml"/></Relationships>
</file>

<file path=ppt/slides/_rels/slide2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9.xml"/></Relationships>
</file>

<file path=ppt/slides/_rels/slide2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0.xml"/></Relationships>
</file>

<file path=ppt/slides/_rels/slide2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1.xml"/></Relationships>
</file>

<file path=ppt/slides/_rels/slide2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2.xml"/><Relationship Id="rId3" Type="http://schemas.openxmlformats.org/officeDocument/2006/relationships/image" Target="../media/image12.png"/></Relationships>
</file>

<file path=ppt/slides/_rels/slide2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3.xml"/></Relationships>
</file>

<file path=ppt/slides/_rels/slide2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4.xml"/></Relationships>
</file>

<file path=ppt/slides/_rels/slide2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5.xml"/></Relationships>
</file>

<file path=ppt/slides/_rels/slide2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6.xml"/></Relationships>
</file>

<file path=ppt/slides/_rels/slide2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7.xml"/></Relationships>
</file>

<file path=ppt/slides/_rels/slide2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8.xml"/></Relationships>
</file>

<file path=ppt/slides/_rels/slide2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9.xml"/><Relationship Id="rId3" Type="http://schemas.openxmlformats.org/officeDocument/2006/relationships/image" Target="../media/image12.png"/></Relationships>
</file>

<file path=ppt/slides/_rels/slide2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0.xml"/></Relationships>
</file>

<file path=ppt/slides/_rels/slide2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1.xml"/></Relationships>
</file>

<file path=ppt/slides/_rels/slide2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2.xml"/></Relationships>
</file>

<file path=ppt/slides/_rels/slide2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3.xml"/></Relationships>
</file>

<file path=ppt/slides/_rels/slide2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4.xml"/></Relationships>
</file>

<file path=ppt/slides/_rels/slide2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5.xml"/></Relationships>
</file>

<file path=ppt/slides/_rels/slide26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6.xml"/><Relationship Id="rId3" Type="http://schemas.openxmlformats.org/officeDocument/2006/relationships/image" Target="../media/image12.png"/></Relationships>
</file>

<file path=ppt/slides/_rels/slide26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7.xml"/><Relationship Id="rId3" Type="http://schemas.openxmlformats.org/officeDocument/2006/relationships/image" Target="../media/image12.png"/></Relationships>
</file>

<file path=ppt/slides/_rels/slide26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8.xml"/><Relationship Id="rId3" Type="http://schemas.openxmlformats.org/officeDocument/2006/relationships/image" Target="../media/image12.png"/></Relationships>
</file>

<file path=ppt/slides/_rels/slide26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9.xml"/><Relationship Id="rId3" Type="http://schemas.openxmlformats.org/officeDocument/2006/relationships/image" Target="../media/image12.png"/></Relationships>
</file>

<file path=ppt/slides/_rels/slide27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0.xml"/><Relationship Id="rId3" Type="http://schemas.openxmlformats.org/officeDocument/2006/relationships/image" Target="../media/image12.png"/></Relationships>
</file>

<file path=ppt/slides/_rels/slide27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1.xml"/><Relationship Id="rId3" Type="http://schemas.openxmlformats.org/officeDocument/2006/relationships/image" Target="../media/image12.png"/></Relationships>
</file>

<file path=ppt/slides/_rels/slide27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2.xml"/><Relationship Id="rId3" Type="http://schemas.openxmlformats.org/officeDocument/2006/relationships/image" Target="../media/image12.png"/></Relationships>
</file>

<file path=ppt/slides/_rels/slide27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3.xml"/><Relationship Id="rId3" Type="http://schemas.openxmlformats.org/officeDocument/2006/relationships/image" Target="../media/image12.png"/></Relationships>
</file>

<file path=ppt/slides/_rels/slide27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4.xml"/><Relationship Id="rId3" Type="http://schemas.openxmlformats.org/officeDocument/2006/relationships/image" Target="../media/image12.png"/></Relationships>
</file>

<file path=ppt/slides/_rels/slide27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5.xml"/><Relationship Id="rId3" Type="http://schemas.openxmlformats.org/officeDocument/2006/relationships/image" Target="../media/image12.png"/></Relationships>
</file>

<file path=ppt/slides/_rels/slide27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6.xml"/><Relationship Id="rId3" Type="http://schemas.openxmlformats.org/officeDocument/2006/relationships/image" Target="../media/image12.png"/></Relationships>
</file>

<file path=ppt/slides/_rels/slide27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7.xml"/><Relationship Id="rId3" Type="http://schemas.openxmlformats.org/officeDocument/2006/relationships/image" Target="../media/image12.png"/></Relationships>
</file>

<file path=ppt/slides/_rels/slide27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8.xml"/><Relationship Id="rId3" Type="http://schemas.openxmlformats.org/officeDocument/2006/relationships/image" Target="../media/image12.png"/></Relationships>
</file>

<file path=ppt/slides/_rels/slide27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9.xml"/><Relationship Id="rId3" Type="http://schemas.openxmlformats.org/officeDocument/2006/relationships/image" Target="../media/image12.png"/></Relationships>
</file>

<file path=ppt/slides/_rels/slide28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0.xml"/><Relationship Id="rId3" Type="http://schemas.openxmlformats.org/officeDocument/2006/relationships/image" Target="../media/image12.png"/></Relationships>
</file>

<file path=ppt/slides/_rels/slide28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1.xml"/><Relationship Id="rId3" Type="http://schemas.openxmlformats.org/officeDocument/2006/relationships/image" Target="../media/image12.png"/></Relationships>
</file>

<file path=ppt/slides/_rels/slide28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2.xml"/><Relationship Id="rId3" Type="http://schemas.openxmlformats.org/officeDocument/2006/relationships/image" Target="../media/image12.png"/></Relationships>
</file>

<file path=ppt/slides/_rels/slide28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3.xml"/><Relationship Id="rId3" Type="http://schemas.openxmlformats.org/officeDocument/2006/relationships/image" Target="../media/image12.png"/></Relationships>
</file>

<file path=ppt/slides/_rels/slide28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4.xml"/><Relationship Id="rId3" Type="http://schemas.openxmlformats.org/officeDocument/2006/relationships/image" Target="../media/image12.png"/></Relationships>
</file>

<file path=ppt/slides/_rels/slide28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5.xml"/><Relationship Id="rId3" Type="http://schemas.openxmlformats.org/officeDocument/2006/relationships/image" Target="../media/image12.png"/></Relationships>
</file>

<file path=ppt/slides/_rels/slide28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6.xml"/><Relationship Id="rId3" Type="http://schemas.openxmlformats.org/officeDocument/2006/relationships/image" Target="../media/image12.png"/></Relationships>
</file>

<file path=ppt/slides/_rels/slide28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7.xml"/><Relationship Id="rId3" Type="http://schemas.openxmlformats.org/officeDocument/2006/relationships/image" Target="../media/image12.png"/></Relationships>
</file>

<file path=ppt/slides/_rels/slide28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8.xml"/><Relationship Id="rId3" Type="http://schemas.openxmlformats.org/officeDocument/2006/relationships/image" Target="../media/image12.png"/></Relationships>
</file>

<file path=ppt/slides/_rels/slide28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9.xml"/><Relationship Id="rId3" Type="http://schemas.openxmlformats.org/officeDocument/2006/relationships/image" Target="../media/image12.png"/></Relationships>
</file>

<file path=ppt/slides/_rels/slide29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0.xml"/><Relationship Id="rId3" Type="http://schemas.openxmlformats.org/officeDocument/2006/relationships/image" Target="../media/image12.png"/></Relationships>
</file>

<file path=ppt/slides/_rels/slide29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1.xml"/><Relationship Id="rId3" Type="http://schemas.openxmlformats.org/officeDocument/2006/relationships/image" Target="../media/image12.png"/></Relationships>
</file>

<file path=ppt/slides/_rels/slide29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2.xml"/><Relationship Id="rId3" Type="http://schemas.openxmlformats.org/officeDocument/2006/relationships/image" Target="../media/image12.png"/></Relationships>
</file>

<file path=ppt/slides/_rels/slide29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3.xml"/><Relationship Id="rId3" Type="http://schemas.openxmlformats.org/officeDocument/2006/relationships/image" Target="../media/image12.png"/></Relationships>
</file>

<file path=ppt/slides/_rels/slide29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4.xml"/><Relationship Id="rId3" Type="http://schemas.openxmlformats.org/officeDocument/2006/relationships/image" Target="../media/image12.png"/></Relationships>
</file>

<file path=ppt/slides/_rels/slide29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5.xml"/><Relationship Id="rId3" Type="http://schemas.openxmlformats.org/officeDocument/2006/relationships/image" Target="../media/image12.png"/></Relationships>
</file>

<file path=ppt/slides/_rels/slide29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6.xml"/><Relationship Id="rId3" Type="http://schemas.openxmlformats.org/officeDocument/2006/relationships/image" Target="../media/image12.png"/></Relationships>
</file>

<file path=ppt/slides/_rels/slide29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7.xml"/><Relationship Id="rId3" Type="http://schemas.openxmlformats.org/officeDocument/2006/relationships/image" Target="../media/image12.png"/></Relationships>
</file>

<file path=ppt/slides/_rels/slide29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8.xml"/><Relationship Id="rId3" Type="http://schemas.openxmlformats.org/officeDocument/2006/relationships/image" Target="../media/image12.png"/></Relationships>
</file>

<file path=ppt/slides/_rels/slide29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9.xml"/><Relationship Id="rId3" Type="http://schemas.openxmlformats.org/officeDocument/2006/relationships/image" Target="../media/image12.png"/></Relationships>
</file>

<file path=ppt/slides/_rels/slide30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0.xml"/><Relationship Id="rId3" Type="http://schemas.openxmlformats.org/officeDocument/2006/relationships/image" Target="../media/image12.png"/></Relationships>
</file>

<file path=ppt/slides/_rels/slide30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1.xml"/><Relationship Id="rId3" Type="http://schemas.openxmlformats.org/officeDocument/2006/relationships/image" Target="../media/image12.png"/></Relationships>
</file>

<file path=ppt/slides/_rels/slide30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2.xml"/><Relationship Id="rId3" Type="http://schemas.openxmlformats.org/officeDocument/2006/relationships/image" Target="../media/image12.png"/></Relationships>
</file>

<file path=ppt/slides/_rels/slide30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3.xml"/><Relationship Id="rId3" Type="http://schemas.openxmlformats.org/officeDocument/2006/relationships/image" Target="../media/image12.png"/></Relationships>
</file>

<file path=ppt/slides/_rels/slide30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4.xml"/><Relationship Id="rId3" Type="http://schemas.openxmlformats.org/officeDocument/2006/relationships/image" Target="../media/image12.png"/></Relationships>
</file>

<file path=ppt/slides/_rels/slide30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5.xml"/><Relationship Id="rId3" Type="http://schemas.openxmlformats.org/officeDocument/2006/relationships/image" Target="../media/image12.png"/></Relationships>
</file>

<file path=ppt/slides/_rels/slide30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6.xml"/><Relationship Id="rId3" Type="http://schemas.openxmlformats.org/officeDocument/2006/relationships/image" Target="../media/image12.png"/></Relationships>
</file>

<file path=ppt/slides/_rels/slide30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7.xml"/><Relationship Id="rId3" Type="http://schemas.openxmlformats.org/officeDocument/2006/relationships/image" Target="../media/image12.png"/></Relationships>
</file>

<file path=ppt/slides/_rels/slide30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8.xml"/><Relationship Id="rId3" Type="http://schemas.openxmlformats.org/officeDocument/2006/relationships/image" Target="../media/image12.png"/></Relationships>
</file>

<file path=ppt/slides/_rels/slide30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9.xml"/><Relationship Id="rId3" Type="http://schemas.openxmlformats.org/officeDocument/2006/relationships/image" Target="../media/image12.png"/></Relationships>
</file>

<file path=ppt/slides/_rels/slide3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0.xml"/><Relationship Id="rId3" Type="http://schemas.openxmlformats.org/officeDocument/2006/relationships/image" Target="../media/image12.png"/></Relationships>
</file>

<file path=ppt/slides/_rels/slide3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1.xml"/><Relationship Id="rId3" Type="http://schemas.openxmlformats.org/officeDocument/2006/relationships/image" Target="../media/image12.png"/></Relationships>
</file>

<file path=ppt/slides/_rels/slide3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2.xml"/><Relationship Id="rId3" Type="http://schemas.openxmlformats.org/officeDocument/2006/relationships/image" Target="../media/image12.png"/></Relationships>
</file>

<file path=ppt/slides/_rels/slide3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3.xml"/><Relationship Id="rId3" Type="http://schemas.openxmlformats.org/officeDocument/2006/relationships/image" Target="../media/image12.png"/></Relationships>
</file>

<file path=ppt/slides/_rels/slide3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4.xml"/><Relationship Id="rId3" Type="http://schemas.openxmlformats.org/officeDocument/2006/relationships/image" Target="../media/image12.png"/></Relationships>
</file>

<file path=ppt/slides/_rels/slide3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5.xml"/><Relationship Id="rId3" Type="http://schemas.openxmlformats.org/officeDocument/2006/relationships/image" Target="../media/image12.png"/></Relationships>
</file>

<file path=ppt/slides/_rels/slide3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6.xml"/><Relationship Id="rId3" Type="http://schemas.openxmlformats.org/officeDocument/2006/relationships/image" Target="../media/image12.png"/></Relationships>
</file>

<file path=ppt/slides/_rels/slide3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7.xml"/><Relationship Id="rId3" Type="http://schemas.openxmlformats.org/officeDocument/2006/relationships/image" Target="../media/image12.png"/></Relationships>
</file>

<file path=ppt/slides/_rels/slide3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8.xml"/><Relationship Id="rId3" Type="http://schemas.openxmlformats.org/officeDocument/2006/relationships/image" Target="../media/image12.png"/></Relationships>
</file>

<file path=ppt/slides/_rels/slide3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9.xml"/><Relationship Id="rId3" Type="http://schemas.openxmlformats.org/officeDocument/2006/relationships/image" Target="../media/image12.png"/></Relationships>
</file>

<file path=ppt/slides/_rels/slide3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0.xml"/><Relationship Id="rId3" Type="http://schemas.openxmlformats.org/officeDocument/2006/relationships/image" Target="../media/image12.png"/></Relationships>
</file>

<file path=ppt/slides/_rels/slide3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1.xml"/><Relationship Id="rId3" Type="http://schemas.openxmlformats.org/officeDocument/2006/relationships/image" Target="../media/image12.png"/></Relationships>
</file>

<file path=ppt/slides/_rels/slide3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2.xml"/><Relationship Id="rId3" Type="http://schemas.openxmlformats.org/officeDocument/2006/relationships/image" Target="../media/image12.png"/></Relationships>
</file>

<file path=ppt/slides/_rels/slide3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3.xml"/><Relationship Id="rId3" Type="http://schemas.openxmlformats.org/officeDocument/2006/relationships/image" Target="../media/image12.png"/></Relationships>
</file>

<file path=ppt/slides/_rels/slide3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4.xml"/><Relationship Id="rId3" Type="http://schemas.openxmlformats.org/officeDocument/2006/relationships/image" Target="../media/image12.png"/></Relationships>
</file>

<file path=ppt/slides/_rels/slide3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5.xml"/><Relationship Id="rId3" Type="http://schemas.openxmlformats.org/officeDocument/2006/relationships/image" Target="../media/image12.png"/></Relationships>
</file>

<file path=ppt/slides/_rels/slide3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6.xml"/><Relationship Id="rId3" Type="http://schemas.openxmlformats.org/officeDocument/2006/relationships/image" Target="../media/image12.png"/></Relationships>
</file>

<file path=ppt/slides/_rels/slide3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7.xml"/><Relationship Id="rId3" Type="http://schemas.openxmlformats.org/officeDocument/2006/relationships/image" Target="../media/image12.png"/></Relationships>
</file>

<file path=ppt/slides/_rels/slide3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8.xml"/><Relationship Id="rId3" Type="http://schemas.openxmlformats.org/officeDocument/2006/relationships/image" Target="../media/image12.png"/></Relationships>
</file>

<file path=ppt/slides/_rels/slide3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9.xml"/><Relationship Id="rId3" Type="http://schemas.openxmlformats.org/officeDocument/2006/relationships/image" Target="../media/image12.png"/></Relationships>
</file>

<file path=ppt/slides/_rels/slide3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0.xml"/><Relationship Id="rId3" Type="http://schemas.openxmlformats.org/officeDocument/2006/relationships/image" Target="../media/image12.png"/></Relationships>
</file>

<file path=ppt/slides/_rels/slide3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1.xml"/><Relationship Id="rId3" Type="http://schemas.openxmlformats.org/officeDocument/2006/relationships/image" Target="../media/image12.png"/></Relationships>
</file>

<file path=ppt/slides/_rels/slide3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2.xml"/><Relationship Id="rId3" Type="http://schemas.openxmlformats.org/officeDocument/2006/relationships/image" Target="../media/image12.png"/></Relationships>
</file>

<file path=ppt/slides/_rels/slide3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3.xml"/><Relationship Id="rId3" Type="http://schemas.openxmlformats.org/officeDocument/2006/relationships/image" Target="../media/image12.png"/></Relationships>
</file>

<file path=ppt/slides/_rels/slide3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4.xml"/><Relationship Id="rId3" Type="http://schemas.openxmlformats.org/officeDocument/2006/relationships/image" Target="../media/image12.png"/></Relationships>
</file>

<file path=ppt/slides/_rels/slide3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5.xml"/><Relationship Id="rId3" Type="http://schemas.openxmlformats.org/officeDocument/2006/relationships/image" Target="../media/image12.png"/></Relationships>
</file>

<file path=ppt/slides/_rels/slide3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6.xml"/><Relationship Id="rId3" Type="http://schemas.openxmlformats.org/officeDocument/2006/relationships/image" Target="../media/image12.png"/></Relationships>
</file>

<file path=ppt/slides/_rels/slide3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7.xml"/><Relationship Id="rId3" Type="http://schemas.openxmlformats.org/officeDocument/2006/relationships/image" Target="../media/image12.png"/></Relationships>
</file>

<file path=ppt/slides/_rels/slide3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8.xml"/><Relationship Id="rId3" Type="http://schemas.openxmlformats.org/officeDocument/2006/relationships/image" Target="../media/image12.png"/></Relationships>
</file>

<file path=ppt/slides/_rels/slide3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9.xml"/><Relationship Id="rId3" Type="http://schemas.openxmlformats.org/officeDocument/2006/relationships/image" Target="../media/image12.png"/></Relationships>
</file>

<file path=ppt/slides/_rels/slide3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0.xml"/><Relationship Id="rId3" Type="http://schemas.openxmlformats.org/officeDocument/2006/relationships/image" Target="../media/image12.png"/></Relationships>
</file>

<file path=ppt/slides/_rels/slide3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1.xml"/><Relationship Id="rId3" Type="http://schemas.openxmlformats.org/officeDocument/2006/relationships/image" Target="../media/image12.png"/></Relationships>
</file>

<file path=ppt/slides/_rels/slide3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2.xml"/><Relationship Id="rId3" Type="http://schemas.openxmlformats.org/officeDocument/2006/relationships/image" Target="../media/image12.png"/></Relationships>
</file>

<file path=ppt/slides/_rels/slide3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3.xml"/><Relationship Id="rId3" Type="http://schemas.openxmlformats.org/officeDocument/2006/relationships/image" Target="../media/image12.png"/></Relationships>
</file>

<file path=ppt/slides/_rels/slide3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4.xml"/><Relationship Id="rId3" Type="http://schemas.openxmlformats.org/officeDocument/2006/relationships/image" Target="../media/image12.png"/></Relationships>
</file>

<file path=ppt/slides/_rels/slide3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5.xml"/><Relationship Id="rId3" Type="http://schemas.openxmlformats.org/officeDocument/2006/relationships/image" Target="../media/image12.png"/></Relationships>
</file>

<file path=ppt/slides/_rels/slide3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6.xml"/><Relationship Id="rId3" Type="http://schemas.openxmlformats.org/officeDocument/2006/relationships/image" Target="../media/image12.png"/></Relationships>
</file>

<file path=ppt/slides/_rels/slide3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7.xml"/><Relationship Id="rId3" Type="http://schemas.openxmlformats.org/officeDocument/2006/relationships/image" Target="../media/image12.png"/></Relationships>
</file>

<file path=ppt/slides/_rels/slide3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8.xml"/><Relationship Id="rId3" Type="http://schemas.openxmlformats.org/officeDocument/2006/relationships/image" Target="../media/image12.png"/></Relationships>
</file>

<file path=ppt/slides/_rels/slide3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9.xml"/><Relationship Id="rId3" Type="http://schemas.openxmlformats.org/officeDocument/2006/relationships/image" Target="../media/image12.png"/></Relationships>
</file>

<file path=ppt/slides/_rels/slide3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0.xml"/><Relationship Id="rId3" Type="http://schemas.openxmlformats.org/officeDocument/2006/relationships/image" Target="../media/image12.png"/></Relationships>
</file>

<file path=ppt/slides/_rels/slide3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1.xml"/><Relationship Id="rId3" Type="http://schemas.openxmlformats.org/officeDocument/2006/relationships/image" Target="../media/image12.png"/></Relationships>
</file>

<file path=ppt/slides/_rels/slide3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2.xml"/><Relationship Id="rId3" Type="http://schemas.openxmlformats.org/officeDocument/2006/relationships/image" Target="../media/image12.png"/></Relationships>
</file>

<file path=ppt/slides/_rels/slide3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3.xml"/><Relationship Id="rId3" Type="http://schemas.openxmlformats.org/officeDocument/2006/relationships/image" Target="../media/image12.png"/></Relationships>
</file>

<file path=ppt/slides/_rels/slide3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4.xml"/><Relationship Id="rId3" Type="http://schemas.openxmlformats.org/officeDocument/2006/relationships/image" Target="../media/image12.png"/></Relationships>
</file>

<file path=ppt/slides/_rels/slide3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5.xml"/><Relationship Id="rId3" Type="http://schemas.openxmlformats.org/officeDocument/2006/relationships/image" Target="../media/image12.png"/></Relationships>
</file>

<file path=ppt/slides/_rels/slide3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6.xml"/><Relationship Id="rId3" Type="http://schemas.openxmlformats.org/officeDocument/2006/relationships/image" Target="../media/image12.png"/></Relationships>
</file>

<file path=ppt/slides/_rels/slide3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7.xml"/><Relationship Id="rId3" Type="http://schemas.openxmlformats.org/officeDocument/2006/relationships/image" Target="../media/image12.png"/></Relationships>
</file>

<file path=ppt/slides/_rels/slide3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8.xml"/><Relationship Id="rId3" Type="http://schemas.openxmlformats.org/officeDocument/2006/relationships/image" Target="../media/image12.png"/></Relationships>
</file>

<file path=ppt/slides/_rels/slide3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9.xml"/><Relationship Id="rId3" Type="http://schemas.openxmlformats.org/officeDocument/2006/relationships/image" Target="../media/image12.png"/></Relationships>
</file>

<file path=ppt/slides/_rels/slide3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0.xml"/><Relationship Id="rId3" Type="http://schemas.openxmlformats.org/officeDocument/2006/relationships/image" Target="../media/image12.png"/></Relationships>
</file>

<file path=ppt/slides/_rels/slide3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1.xml"/><Relationship Id="rId3" Type="http://schemas.openxmlformats.org/officeDocument/2006/relationships/image" Target="../media/image12.png"/></Relationships>
</file>

<file path=ppt/slides/_rels/slide3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2.xml"/><Relationship Id="rId3" Type="http://schemas.openxmlformats.org/officeDocument/2006/relationships/image" Target="../media/image12.png"/></Relationships>
</file>

<file path=ppt/slides/_rels/slide3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3.xml"/><Relationship Id="rId3" Type="http://schemas.openxmlformats.org/officeDocument/2006/relationships/image" Target="../media/image12.png"/></Relationships>
</file>

<file path=ppt/slides/_rels/slide3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4.xml"/><Relationship Id="rId3" Type="http://schemas.openxmlformats.org/officeDocument/2006/relationships/image" Target="../media/image12.png"/></Relationships>
</file>

<file path=ppt/slides/_rels/slide3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5.xml"/><Relationship Id="rId3" Type="http://schemas.openxmlformats.org/officeDocument/2006/relationships/image" Target="../media/image12.png"/></Relationships>
</file>

<file path=ppt/slides/_rels/slide36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6.xml"/><Relationship Id="rId3" Type="http://schemas.openxmlformats.org/officeDocument/2006/relationships/image" Target="../media/image12.png"/></Relationships>
</file>

<file path=ppt/slides/_rels/slide36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7.xml"/><Relationship Id="rId3" Type="http://schemas.openxmlformats.org/officeDocument/2006/relationships/image" Target="../media/image12.png"/></Relationships>
</file>

<file path=ppt/slides/_rels/slide36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8.xml"/><Relationship Id="rId3" Type="http://schemas.openxmlformats.org/officeDocument/2006/relationships/image" Target="../media/image12.png"/></Relationships>
</file>

<file path=ppt/slides/_rels/slide36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6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3"/>
          <p:cNvSpPr/>
          <p:nvPr/>
        </p:nvSpPr>
        <p:spPr>
          <a:xfrm>
            <a:off x="-182410" y="980728"/>
            <a:ext cx="9365834" cy="25545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6000" u="none" cap="none" strike="noStrike">
                <a:solidFill>
                  <a:srgbClr val="6F91C8"/>
                </a:solidFill>
                <a:latin typeface="Calibri"/>
                <a:ea typeface="Calibri"/>
                <a:cs typeface="Calibri"/>
                <a:sym typeface="Calibri"/>
              </a:rPr>
              <a:t>POINTLESS</a:t>
            </a:r>
            <a:endParaRPr b="1" i="0" sz="16000" u="none" cap="none" strike="noStrike">
              <a:solidFill>
                <a:srgbClr val="6F91C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3">
            <a:hlinkClick action="ppaction://hlinksldjump" r:id="rId3"/>
          </p:cNvPr>
          <p:cNvSpPr/>
          <p:nvPr/>
        </p:nvSpPr>
        <p:spPr>
          <a:xfrm>
            <a:off x="2676169" y="3573016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3">
            <a:hlinkClick action="ppaction://hlinksldjump" r:id="rId4"/>
          </p:cNvPr>
          <p:cNvSpPr/>
          <p:nvPr/>
        </p:nvSpPr>
        <p:spPr>
          <a:xfrm>
            <a:off x="2682339" y="4725144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3">
            <a:hlinkClick action="ppaction://hlinksldjump" r:id="rId5"/>
          </p:cNvPr>
          <p:cNvSpPr/>
          <p:nvPr/>
        </p:nvSpPr>
        <p:spPr>
          <a:xfrm>
            <a:off x="2693866" y="587727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3"/>
          <p:cNvSpPr txBox="1"/>
          <p:nvPr/>
        </p:nvSpPr>
        <p:spPr>
          <a:xfrm>
            <a:off x="3563888" y="3666695"/>
            <a:ext cx="194421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4000" u="none" cap="none" strike="noStrike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Round 1</a:t>
            </a:r>
            <a:endParaRPr sz="4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3"/>
          <p:cNvSpPr txBox="1"/>
          <p:nvPr/>
        </p:nvSpPr>
        <p:spPr>
          <a:xfrm>
            <a:off x="3580961" y="4803249"/>
            <a:ext cx="1927143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Round 2</a:t>
            </a:r>
            <a:endParaRPr sz="4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3"/>
          <p:cNvSpPr txBox="1"/>
          <p:nvPr/>
        </p:nvSpPr>
        <p:spPr>
          <a:xfrm>
            <a:off x="3588046" y="5955377"/>
            <a:ext cx="208823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Finish</a:t>
            </a:r>
            <a:endParaRPr sz="4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9" name="Google Shape;99;p14"/>
          <p:cNvGrpSpPr/>
          <p:nvPr/>
        </p:nvGrpSpPr>
        <p:grpSpPr>
          <a:xfrm>
            <a:off x="251521" y="349400"/>
            <a:ext cx="2736303" cy="648072"/>
            <a:chOff x="251521" y="332656"/>
            <a:chExt cx="2736303" cy="648072"/>
          </a:xfrm>
        </p:grpSpPr>
        <p:sp>
          <p:nvSpPr>
            <p:cNvPr id="100" name="Google Shape;100;p14">
              <a:hlinkClick action="ppaction://hlinksldjump" r:id="rId3"/>
            </p:cNvPr>
            <p:cNvSpPr/>
            <p:nvPr/>
          </p:nvSpPr>
          <p:spPr>
            <a:xfrm>
              <a:off x="251521" y="332656"/>
              <a:ext cx="2736303" cy="648072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1" name="Google Shape;101;p14"/>
            <p:cNvSpPr txBox="1"/>
            <p:nvPr/>
          </p:nvSpPr>
          <p:spPr>
            <a:xfrm>
              <a:off x="323528" y="476672"/>
              <a:ext cx="2232248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Words with a silent b</a:t>
              </a:r>
              <a:endParaRPr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02" name="Google Shape;102;p14">
            <a:hlinkClick action="ppaction://hlinksldjump" r:id="rId4"/>
          </p:cNvPr>
          <p:cNvSpPr/>
          <p:nvPr/>
        </p:nvSpPr>
        <p:spPr>
          <a:xfrm>
            <a:off x="3179028" y="349060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14">
            <a:hlinkClick action="ppaction://hlinksldjump" r:id="rId5"/>
          </p:cNvPr>
          <p:cNvSpPr/>
          <p:nvPr/>
        </p:nvSpPr>
        <p:spPr>
          <a:xfrm>
            <a:off x="6156175" y="349060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04" name="Google Shape;104;p14"/>
          <p:cNvGrpSpPr/>
          <p:nvPr/>
        </p:nvGrpSpPr>
        <p:grpSpPr>
          <a:xfrm>
            <a:off x="228758" y="1281768"/>
            <a:ext cx="2736303" cy="648072"/>
            <a:chOff x="251521" y="332656"/>
            <a:chExt cx="2736303" cy="648072"/>
          </a:xfrm>
        </p:grpSpPr>
        <p:sp>
          <p:nvSpPr>
            <p:cNvPr id="105" name="Google Shape;105;p14">
              <a:hlinkClick action="ppaction://hlinksldjump" r:id="rId6"/>
            </p:cNvPr>
            <p:cNvSpPr/>
            <p:nvPr/>
          </p:nvSpPr>
          <p:spPr>
            <a:xfrm>
              <a:off x="251521" y="332656"/>
              <a:ext cx="2736303" cy="648072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6" name="Google Shape;106;p14"/>
            <p:cNvSpPr txBox="1"/>
            <p:nvPr/>
          </p:nvSpPr>
          <p:spPr>
            <a:xfrm>
              <a:off x="323528" y="476672"/>
              <a:ext cx="2255011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Words with a silent g </a:t>
              </a:r>
              <a:endParaRPr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07" name="Google Shape;107;p14">
            <a:hlinkClick action="ppaction://hlinksldjump" r:id="rId7"/>
          </p:cNvPr>
          <p:cNvSpPr/>
          <p:nvPr/>
        </p:nvSpPr>
        <p:spPr>
          <a:xfrm>
            <a:off x="3156265" y="1281428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14">
            <a:hlinkClick action="ppaction://hlinksldjump" r:id="rId8"/>
          </p:cNvPr>
          <p:cNvSpPr/>
          <p:nvPr/>
        </p:nvSpPr>
        <p:spPr>
          <a:xfrm>
            <a:off x="6133412" y="1281428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09" name="Google Shape;109;p14"/>
          <p:cNvGrpSpPr/>
          <p:nvPr/>
        </p:nvGrpSpPr>
        <p:grpSpPr>
          <a:xfrm>
            <a:off x="226700" y="2331292"/>
            <a:ext cx="2736303" cy="648072"/>
            <a:chOff x="251521" y="332656"/>
            <a:chExt cx="2736303" cy="648072"/>
          </a:xfrm>
        </p:grpSpPr>
        <p:sp>
          <p:nvSpPr>
            <p:cNvPr id="110" name="Google Shape;110;p14">
              <a:hlinkClick action="ppaction://hlinksldjump" r:id="rId9"/>
            </p:cNvPr>
            <p:cNvSpPr/>
            <p:nvPr/>
          </p:nvSpPr>
          <p:spPr>
            <a:xfrm>
              <a:off x="251521" y="332656"/>
              <a:ext cx="2736303" cy="648072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1" name="Google Shape;111;p14"/>
            <p:cNvSpPr txBox="1"/>
            <p:nvPr/>
          </p:nvSpPr>
          <p:spPr>
            <a:xfrm>
              <a:off x="323528" y="476672"/>
              <a:ext cx="2257069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Words with a silent w</a:t>
              </a:r>
              <a:endParaRPr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2" name="Google Shape;112;p14">
            <a:hlinkClick action="ppaction://hlinksldjump" r:id="rId10"/>
          </p:cNvPr>
          <p:cNvSpPr/>
          <p:nvPr/>
        </p:nvSpPr>
        <p:spPr>
          <a:xfrm>
            <a:off x="3154207" y="2330952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14">
            <a:hlinkClick action="ppaction://hlinksldjump" r:id="rId11"/>
          </p:cNvPr>
          <p:cNvSpPr/>
          <p:nvPr/>
        </p:nvSpPr>
        <p:spPr>
          <a:xfrm>
            <a:off x="6131354" y="2330952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14" name="Google Shape;114;p14"/>
          <p:cNvGrpSpPr/>
          <p:nvPr/>
        </p:nvGrpSpPr>
        <p:grpSpPr>
          <a:xfrm>
            <a:off x="251521" y="3290140"/>
            <a:ext cx="2736303" cy="648072"/>
            <a:chOff x="251521" y="332656"/>
            <a:chExt cx="2736303" cy="648072"/>
          </a:xfrm>
        </p:grpSpPr>
        <p:sp>
          <p:nvSpPr>
            <p:cNvPr id="115" name="Google Shape;115;p14">
              <a:hlinkClick action="ppaction://hlinksldjump" r:id="rId12"/>
            </p:cNvPr>
            <p:cNvSpPr/>
            <p:nvPr/>
          </p:nvSpPr>
          <p:spPr>
            <a:xfrm>
              <a:off x="251521" y="332656"/>
              <a:ext cx="2736303" cy="648072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16;p14"/>
            <p:cNvSpPr txBox="1"/>
            <p:nvPr/>
          </p:nvSpPr>
          <p:spPr>
            <a:xfrm>
              <a:off x="323528" y="476672"/>
              <a:ext cx="2487008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Words with a silent k</a:t>
              </a:r>
              <a:endParaRPr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7" name="Google Shape;117;p14">
            <a:hlinkClick action="ppaction://hlinksldjump" r:id="rId13"/>
          </p:cNvPr>
          <p:cNvSpPr/>
          <p:nvPr/>
        </p:nvSpPr>
        <p:spPr>
          <a:xfrm>
            <a:off x="3179028" y="3289800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4">
            <a:hlinkClick action="ppaction://hlinksldjump" r:id="rId14"/>
          </p:cNvPr>
          <p:cNvSpPr/>
          <p:nvPr/>
        </p:nvSpPr>
        <p:spPr>
          <a:xfrm>
            <a:off x="6156175" y="3289800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19" name="Google Shape;119;p14"/>
          <p:cNvGrpSpPr/>
          <p:nvPr/>
        </p:nvGrpSpPr>
        <p:grpSpPr>
          <a:xfrm>
            <a:off x="226700" y="4293436"/>
            <a:ext cx="2736303" cy="648072"/>
            <a:chOff x="251521" y="332656"/>
            <a:chExt cx="2736303" cy="648072"/>
          </a:xfrm>
        </p:grpSpPr>
        <p:sp>
          <p:nvSpPr>
            <p:cNvPr id="120" name="Google Shape;120;p14">
              <a:hlinkClick action="ppaction://hlinksldjump" r:id="rId15"/>
            </p:cNvPr>
            <p:cNvSpPr/>
            <p:nvPr/>
          </p:nvSpPr>
          <p:spPr>
            <a:xfrm>
              <a:off x="251521" y="332656"/>
              <a:ext cx="2736303" cy="648072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1" name="Google Shape;121;p14"/>
            <p:cNvSpPr txBox="1"/>
            <p:nvPr/>
          </p:nvSpPr>
          <p:spPr>
            <a:xfrm>
              <a:off x="323528" y="476672"/>
              <a:ext cx="2257069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Words with a silent h</a:t>
              </a:r>
              <a:endParaRPr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22" name="Google Shape;122;p14">
            <a:hlinkClick action="ppaction://hlinksldjump" r:id="rId16"/>
          </p:cNvPr>
          <p:cNvSpPr/>
          <p:nvPr/>
        </p:nvSpPr>
        <p:spPr>
          <a:xfrm>
            <a:off x="3154207" y="4293096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14">
            <a:hlinkClick action="ppaction://hlinksldjump" r:id="rId17"/>
          </p:cNvPr>
          <p:cNvSpPr/>
          <p:nvPr/>
        </p:nvSpPr>
        <p:spPr>
          <a:xfrm>
            <a:off x="6131354" y="4293096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24" name="Google Shape;124;p14"/>
          <p:cNvGrpSpPr/>
          <p:nvPr/>
        </p:nvGrpSpPr>
        <p:grpSpPr>
          <a:xfrm>
            <a:off x="251521" y="5301548"/>
            <a:ext cx="2736303" cy="648072"/>
            <a:chOff x="251521" y="332656"/>
            <a:chExt cx="2736303" cy="648072"/>
          </a:xfrm>
        </p:grpSpPr>
        <p:sp>
          <p:nvSpPr>
            <p:cNvPr id="125" name="Google Shape;125;p14">
              <a:hlinkClick action="ppaction://hlinksldjump" r:id="rId18"/>
            </p:cNvPr>
            <p:cNvSpPr/>
            <p:nvPr/>
          </p:nvSpPr>
          <p:spPr>
            <a:xfrm>
              <a:off x="251521" y="332656"/>
              <a:ext cx="2736303" cy="648072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6" name="Google Shape;126;p14"/>
            <p:cNvSpPr txBox="1"/>
            <p:nvPr/>
          </p:nvSpPr>
          <p:spPr>
            <a:xfrm>
              <a:off x="323528" y="476672"/>
              <a:ext cx="2232248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Words with a silent l</a:t>
              </a:r>
              <a:endParaRPr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27" name="Google Shape;127;p14">
            <a:hlinkClick action="ppaction://hlinksldjump" r:id="rId19"/>
          </p:cNvPr>
          <p:cNvSpPr/>
          <p:nvPr/>
        </p:nvSpPr>
        <p:spPr>
          <a:xfrm>
            <a:off x="3179028" y="5301208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14">
            <a:hlinkClick action="ppaction://hlinksldjump" r:id="rId20"/>
          </p:cNvPr>
          <p:cNvSpPr/>
          <p:nvPr/>
        </p:nvSpPr>
        <p:spPr>
          <a:xfrm>
            <a:off x="6156175" y="5301208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29" name="Google Shape;129;p14">
            <a:hlinkClick action="ppaction://hlinksldjump" r:id="rId21"/>
          </p:cNvPr>
          <p:cNvPicPr preferRelativeResize="0"/>
          <p:nvPr/>
        </p:nvPicPr>
        <p:blipFill rotWithShape="1">
          <a:blip r:embed="rId22">
            <a:alphaModFix/>
          </a:blip>
          <a:srcRect b="0" l="0" r="0" t="0"/>
          <a:stretch/>
        </p:blipFill>
        <p:spPr>
          <a:xfrm>
            <a:off x="8229714" y="6100424"/>
            <a:ext cx="704796" cy="704796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14"/>
          <p:cNvSpPr txBox="1"/>
          <p:nvPr/>
        </p:nvSpPr>
        <p:spPr>
          <a:xfrm>
            <a:off x="2810536" y="6119231"/>
            <a:ext cx="3384376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Round 1 Choices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14"/>
          <p:cNvSpPr txBox="1"/>
          <p:nvPr/>
        </p:nvSpPr>
        <p:spPr>
          <a:xfrm>
            <a:off x="3287039" y="493416"/>
            <a:ext cx="113412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Prefix bi-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14"/>
          <p:cNvSpPr txBox="1"/>
          <p:nvPr/>
        </p:nvSpPr>
        <p:spPr>
          <a:xfrm>
            <a:off x="3287039" y="2470322"/>
            <a:ext cx="252028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Prefix auto-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14"/>
          <p:cNvSpPr txBox="1"/>
          <p:nvPr/>
        </p:nvSpPr>
        <p:spPr>
          <a:xfrm>
            <a:off x="3287039" y="1436372"/>
            <a:ext cx="1356969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Prefix trans-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14"/>
          <p:cNvSpPr txBox="1"/>
          <p:nvPr/>
        </p:nvSpPr>
        <p:spPr>
          <a:xfrm>
            <a:off x="6222780" y="5440578"/>
            <a:ext cx="200693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Synonyms for said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14"/>
          <p:cNvSpPr txBox="1"/>
          <p:nvPr/>
        </p:nvSpPr>
        <p:spPr>
          <a:xfrm>
            <a:off x="6239365" y="4432466"/>
            <a:ext cx="207705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Synonyms for went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14"/>
          <p:cNvSpPr txBox="1"/>
          <p:nvPr/>
        </p:nvSpPr>
        <p:spPr>
          <a:xfrm>
            <a:off x="6241423" y="3445234"/>
            <a:ext cx="2074993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Punctuation marks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14"/>
          <p:cNvSpPr txBox="1"/>
          <p:nvPr/>
        </p:nvSpPr>
        <p:spPr>
          <a:xfrm>
            <a:off x="6209803" y="2470322"/>
            <a:ext cx="2372309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Suffix -cian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14"/>
          <p:cNvSpPr txBox="1"/>
          <p:nvPr/>
        </p:nvSpPr>
        <p:spPr>
          <a:xfrm>
            <a:off x="6241423" y="1426022"/>
            <a:ext cx="2340689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Suffix -cious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14"/>
          <p:cNvSpPr txBox="1"/>
          <p:nvPr/>
        </p:nvSpPr>
        <p:spPr>
          <a:xfrm>
            <a:off x="6264519" y="503766"/>
            <a:ext cx="260519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Words beginning with wh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p14"/>
          <p:cNvSpPr txBox="1"/>
          <p:nvPr/>
        </p:nvSpPr>
        <p:spPr>
          <a:xfrm>
            <a:off x="3287039" y="5440578"/>
            <a:ext cx="252028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Letter string augh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14"/>
          <p:cNvSpPr txBox="1"/>
          <p:nvPr/>
        </p:nvSpPr>
        <p:spPr>
          <a:xfrm>
            <a:off x="3306673" y="4432466"/>
            <a:ext cx="124050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Suffix -port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14"/>
          <p:cNvSpPr txBox="1"/>
          <p:nvPr/>
        </p:nvSpPr>
        <p:spPr>
          <a:xfrm>
            <a:off x="3287039" y="3445234"/>
            <a:ext cx="121568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Prefix tele-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7" name="Google Shape;147;p15"/>
          <p:cNvGrpSpPr/>
          <p:nvPr/>
        </p:nvGrpSpPr>
        <p:grpSpPr>
          <a:xfrm>
            <a:off x="251521" y="349400"/>
            <a:ext cx="2736303" cy="648072"/>
            <a:chOff x="251521" y="332656"/>
            <a:chExt cx="2736303" cy="648072"/>
          </a:xfrm>
        </p:grpSpPr>
        <p:sp>
          <p:nvSpPr>
            <p:cNvPr id="148" name="Google Shape;148;p15">
              <a:hlinkClick action="ppaction://hlinksldjump" r:id="rId3"/>
            </p:cNvPr>
            <p:cNvSpPr/>
            <p:nvPr/>
          </p:nvSpPr>
          <p:spPr>
            <a:xfrm>
              <a:off x="251521" y="332656"/>
              <a:ext cx="2736303" cy="648072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9" name="Google Shape;149;p15"/>
            <p:cNvSpPr txBox="1"/>
            <p:nvPr/>
          </p:nvSpPr>
          <p:spPr>
            <a:xfrm>
              <a:off x="323528" y="476672"/>
              <a:ext cx="1944216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Nouns - plurals</a:t>
              </a:r>
              <a:endParaRPr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50" name="Google Shape;150;p15">
            <a:hlinkClick action="ppaction://hlinksldjump" r:id="rId4"/>
          </p:cNvPr>
          <p:cNvSpPr/>
          <p:nvPr/>
        </p:nvSpPr>
        <p:spPr>
          <a:xfrm>
            <a:off x="3179028" y="349060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15">
            <a:hlinkClick action="ppaction://hlinksldjump" r:id="rId5"/>
          </p:cNvPr>
          <p:cNvSpPr/>
          <p:nvPr/>
        </p:nvSpPr>
        <p:spPr>
          <a:xfrm>
            <a:off x="6156175" y="349060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52" name="Google Shape;152;p15"/>
          <p:cNvGrpSpPr/>
          <p:nvPr/>
        </p:nvGrpSpPr>
        <p:grpSpPr>
          <a:xfrm>
            <a:off x="228758" y="1281768"/>
            <a:ext cx="2736303" cy="648072"/>
            <a:chOff x="251521" y="332656"/>
            <a:chExt cx="2736303" cy="648072"/>
          </a:xfrm>
        </p:grpSpPr>
        <p:sp>
          <p:nvSpPr>
            <p:cNvPr id="153" name="Google Shape;153;p15">
              <a:hlinkClick action="ppaction://hlinksldjump" r:id="rId6"/>
            </p:cNvPr>
            <p:cNvSpPr/>
            <p:nvPr/>
          </p:nvSpPr>
          <p:spPr>
            <a:xfrm>
              <a:off x="251521" y="332656"/>
              <a:ext cx="2736303" cy="648072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4" name="Google Shape;154;p15"/>
            <p:cNvSpPr txBox="1"/>
            <p:nvPr/>
          </p:nvSpPr>
          <p:spPr>
            <a:xfrm>
              <a:off x="323528" y="476672"/>
              <a:ext cx="2615051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Nouns – types, collectives</a:t>
              </a:r>
              <a:endParaRPr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55" name="Google Shape;155;p15">
            <a:hlinkClick action="ppaction://hlinksldjump" r:id="rId7"/>
          </p:cNvPr>
          <p:cNvSpPr/>
          <p:nvPr/>
        </p:nvSpPr>
        <p:spPr>
          <a:xfrm>
            <a:off x="3156265" y="1281428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15">
            <a:hlinkClick action="ppaction://hlinksldjump" r:id="rId8"/>
          </p:cNvPr>
          <p:cNvSpPr/>
          <p:nvPr/>
        </p:nvSpPr>
        <p:spPr>
          <a:xfrm>
            <a:off x="6133412" y="1281428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57" name="Google Shape;157;p15"/>
          <p:cNvGrpSpPr/>
          <p:nvPr/>
        </p:nvGrpSpPr>
        <p:grpSpPr>
          <a:xfrm>
            <a:off x="226700" y="2331292"/>
            <a:ext cx="2736303" cy="648072"/>
            <a:chOff x="251521" y="332656"/>
            <a:chExt cx="2736303" cy="648072"/>
          </a:xfrm>
        </p:grpSpPr>
        <p:sp>
          <p:nvSpPr>
            <p:cNvPr id="158" name="Google Shape;158;p15">
              <a:hlinkClick action="ppaction://hlinksldjump" r:id="rId9"/>
            </p:cNvPr>
            <p:cNvSpPr/>
            <p:nvPr/>
          </p:nvSpPr>
          <p:spPr>
            <a:xfrm>
              <a:off x="251521" y="332656"/>
              <a:ext cx="2736303" cy="648072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9" name="Google Shape;159;p15"/>
            <p:cNvSpPr txBox="1"/>
            <p:nvPr/>
          </p:nvSpPr>
          <p:spPr>
            <a:xfrm>
              <a:off x="323528" y="476672"/>
              <a:ext cx="2617109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Verbs – past tense</a:t>
              </a:r>
              <a:endParaRPr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60" name="Google Shape;160;p15">
            <a:hlinkClick action="ppaction://hlinksldjump" r:id="rId10"/>
          </p:cNvPr>
          <p:cNvSpPr/>
          <p:nvPr/>
        </p:nvSpPr>
        <p:spPr>
          <a:xfrm>
            <a:off x="3154207" y="2330952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15">
            <a:hlinkClick action="ppaction://hlinksldjump" r:id="rId11"/>
          </p:cNvPr>
          <p:cNvSpPr/>
          <p:nvPr/>
        </p:nvSpPr>
        <p:spPr>
          <a:xfrm>
            <a:off x="6131354" y="2330952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62" name="Google Shape;162;p15"/>
          <p:cNvGrpSpPr/>
          <p:nvPr/>
        </p:nvGrpSpPr>
        <p:grpSpPr>
          <a:xfrm>
            <a:off x="251521" y="3290140"/>
            <a:ext cx="2736303" cy="681996"/>
            <a:chOff x="251521" y="332656"/>
            <a:chExt cx="2736303" cy="681996"/>
          </a:xfrm>
        </p:grpSpPr>
        <p:sp>
          <p:nvSpPr>
            <p:cNvPr id="163" name="Google Shape;163;p15">
              <a:hlinkClick action="ppaction://hlinksldjump" r:id="rId12"/>
            </p:cNvPr>
            <p:cNvSpPr/>
            <p:nvPr/>
          </p:nvSpPr>
          <p:spPr>
            <a:xfrm>
              <a:off x="251521" y="332656"/>
              <a:ext cx="2736303" cy="648072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4" name="Google Shape;164;p15"/>
            <p:cNvSpPr txBox="1"/>
            <p:nvPr/>
          </p:nvSpPr>
          <p:spPr>
            <a:xfrm>
              <a:off x="341461" y="368321"/>
              <a:ext cx="2487009" cy="64633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Identifying verbs, nouns etc</a:t>
              </a:r>
              <a:endParaRPr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65" name="Google Shape;165;p15">
            <a:hlinkClick action="ppaction://hlinksldjump" r:id="rId13"/>
          </p:cNvPr>
          <p:cNvSpPr/>
          <p:nvPr/>
        </p:nvSpPr>
        <p:spPr>
          <a:xfrm>
            <a:off x="3179028" y="3289800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15">
            <a:hlinkClick action="ppaction://hlinksldjump" r:id="rId14"/>
          </p:cNvPr>
          <p:cNvSpPr/>
          <p:nvPr/>
        </p:nvSpPr>
        <p:spPr>
          <a:xfrm>
            <a:off x="6156175" y="3289800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67" name="Google Shape;167;p15"/>
          <p:cNvGrpSpPr/>
          <p:nvPr/>
        </p:nvGrpSpPr>
        <p:grpSpPr>
          <a:xfrm>
            <a:off x="226700" y="4293436"/>
            <a:ext cx="2736303" cy="648072"/>
            <a:chOff x="251521" y="332656"/>
            <a:chExt cx="2736303" cy="648072"/>
          </a:xfrm>
        </p:grpSpPr>
        <p:sp>
          <p:nvSpPr>
            <p:cNvPr id="168" name="Google Shape;168;p15">
              <a:hlinkClick action="ppaction://hlinksldjump" r:id="rId15"/>
            </p:cNvPr>
            <p:cNvSpPr/>
            <p:nvPr/>
          </p:nvSpPr>
          <p:spPr>
            <a:xfrm>
              <a:off x="251521" y="332656"/>
              <a:ext cx="2736303" cy="648072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9" name="Google Shape;169;p15"/>
            <p:cNvSpPr txBox="1"/>
            <p:nvPr/>
          </p:nvSpPr>
          <p:spPr>
            <a:xfrm>
              <a:off x="323528" y="476672"/>
              <a:ext cx="2041045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Adding prefixes</a:t>
              </a:r>
              <a:endParaRPr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70" name="Google Shape;170;p15">
            <a:hlinkClick action="ppaction://hlinksldjump" r:id="rId16"/>
          </p:cNvPr>
          <p:cNvSpPr/>
          <p:nvPr/>
        </p:nvSpPr>
        <p:spPr>
          <a:xfrm>
            <a:off x="3154207" y="4293096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15">
            <a:hlinkClick action="ppaction://hlinksldjump" r:id="rId17"/>
          </p:cNvPr>
          <p:cNvSpPr/>
          <p:nvPr/>
        </p:nvSpPr>
        <p:spPr>
          <a:xfrm>
            <a:off x="6131354" y="4293096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72" name="Google Shape;172;p15"/>
          <p:cNvGrpSpPr/>
          <p:nvPr/>
        </p:nvGrpSpPr>
        <p:grpSpPr>
          <a:xfrm>
            <a:off x="251521" y="5301548"/>
            <a:ext cx="2736303" cy="648072"/>
            <a:chOff x="251521" y="332656"/>
            <a:chExt cx="2736303" cy="648072"/>
          </a:xfrm>
        </p:grpSpPr>
        <p:sp>
          <p:nvSpPr>
            <p:cNvPr id="173" name="Google Shape;173;p15">
              <a:hlinkClick action="ppaction://hlinksldjump" r:id="rId18"/>
            </p:cNvPr>
            <p:cNvSpPr/>
            <p:nvPr/>
          </p:nvSpPr>
          <p:spPr>
            <a:xfrm>
              <a:off x="251521" y="332656"/>
              <a:ext cx="2736303" cy="648072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4" name="Google Shape;174;p15"/>
            <p:cNvSpPr txBox="1"/>
            <p:nvPr/>
          </p:nvSpPr>
          <p:spPr>
            <a:xfrm>
              <a:off x="323528" y="476672"/>
              <a:ext cx="1944216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Adding suffixes</a:t>
              </a:r>
              <a:endParaRPr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75" name="Google Shape;175;p15">
            <a:hlinkClick action="ppaction://hlinksldjump" r:id="rId19"/>
          </p:cNvPr>
          <p:cNvSpPr/>
          <p:nvPr/>
        </p:nvSpPr>
        <p:spPr>
          <a:xfrm>
            <a:off x="3179028" y="5301208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15">
            <a:hlinkClick action="ppaction://hlinksldjump" r:id="rId20"/>
          </p:cNvPr>
          <p:cNvSpPr/>
          <p:nvPr/>
        </p:nvSpPr>
        <p:spPr>
          <a:xfrm>
            <a:off x="6156175" y="5301208"/>
            <a:ext cx="273630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77" name="Google Shape;177;p15">
            <a:hlinkClick action="ppaction://hlinksldjump" r:id="rId21"/>
          </p:cNvPr>
          <p:cNvPicPr preferRelativeResize="0"/>
          <p:nvPr/>
        </p:nvPicPr>
        <p:blipFill rotWithShape="1">
          <a:blip r:embed="rId22">
            <a:alphaModFix/>
          </a:blip>
          <a:srcRect b="0" l="0" r="0" t="0"/>
          <a:stretch/>
        </p:blipFill>
        <p:spPr>
          <a:xfrm>
            <a:off x="8229714" y="6100424"/>
            <a:ext cx="704796" cy="704796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p15"/>
          <p:cNvSpPr txBox="1"/>
          <p:nvPr/>
        </p:nvSpPr>
        <p:spPr>
          <a:xfrm>
            <a:off x="2810536" y="6119231"/>
            <a:ext cx="3384376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Round 2 Choices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15"/>
          <p:cNvSpPr txBox="1"/>
          <p:nvPr/>
        </p:nvSpPr>
        <p:spPr>
          <a:xfrm>
            <a:off x="3347864" y="493416"/>
            <a:ext cx="180020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Adjectives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15"/>
          <p:cNvSpPr txBox="1"/>
          <p:nvPr/>
        </p:nvSpPr>
        <p:spPr>
          <a:xfrm>
            <a:off x="3359047" y="1420798"/>
            <a:ext cx="150098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Antonyms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15"/>
          <p:cNvSpPr txBox="1"/>
          <p:nvPr/>
        </p:nvSpPr>
        <p:spPr>
          <a:xfrm>
            <a:off x="3359047" y="2470322"/>
            <a:ext cx="237626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Spellings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15"/>
          <p:cNvSpPr txBox="1"/>
          <p:nvPr/>
        </p:nvSpPr>
        <p:spPr>
          <a:xfrm>
            <a:off x="3359047" y="3434156"/>
            <a:ext cx="164500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More spellings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15"/>
          <p:cNvSpPr txBox="1"/>
          <p:nvPr/>
        </p:nvSpPr>
        <p:spPr>
          <a:xfrm>
            <a:off x="3377344" y="4429893"/>
            <a:ext cx="237626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Letter strings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15"/>
          <p:cNvSpPr txBox="1"/>
          <p:nvPr/>
        </p:nvSpPr>
        <p:spPr>
          <a:xfrm>
            <a:off x="6313431" y="5440578"/>
            <a:ext cx="142692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Apostrophes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15"/>
          <p:cNvSpPr txBox="1"/>
          <p:nvPr/>
        </p:nvSpPr>
        <p:spPr>
          <a:xfrm>
            <a:off x="3366162" y="5307064"/>
            <a:ext cx="1637886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Homonyms &amp; Homophones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15"/>
          <p:cNvSpPr txBox="1"/>
          <p:nvPr/>
        </p:nvSpPr>
        <p:spPr>
          <a:xfrm>
            <a:off x="6301227" y="494184"/>
            <a:ext cx="215920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Active and passive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15"/>
          <p:cNvSpPr txBox="1"/>
          <p:nvPr/>
        </p:nvSpPr>
        <p:spPr>
          <a:xfrm>
            <a:off x="6301227" y="1430243"/>
            <a:ext cx="237626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Determiners; clauses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15"/>
          <p:cNvSpPr txBox="1"/>
          <p:nvPr/>
        </p:nvSpPr>
        <p:spPr>
          <a:xfrm>
            <a:off x="6301227" y="2470322"/>
            <a:ext cx="228088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Types of phrases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15"/>
          <p:cNvSpPr txBox="1"/>
          <p:nvPr/>
        </p:nvSpPr>
        <p:spPr>
          <a:xfrm>
            <a:off x="6325514" y="3434156"/>
            <a:ext cx="213491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Other punctuation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15"/>
          <p:cNvSpPr txBox="1"/>
          <p:nvPr/>
        </p:nvSpPr>
        <p:spPr>
          <a:xfrm>
            <a:off x="6301227" y="4429893"/>
            <a:ext cx="19284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Speech marks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6"/>
          <p:cNvSpPr txBox="1"/>
          <p:nvPr/>
        </p:nvSpPr>
        <p:spPr>
          <a:xfrm>
            <a:off x="209828" y="332656"/>
            <a:ext cx="8538635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write words containing a silent b.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96" name="Google Shape;196;p16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16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16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203" name="Google Shape;203;p17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04" name="Google Shape;204;p17"/>
          <p:cNvGraphicFramePr/>
          <p:nvPr/>
        </p:nvGraphicFramePr>
        <p:xfrm>
          <a:off x="3347864" y="261895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{3F8871C7-C6DF-410E-A3B6-38576D56FA83}</a:tableStyleId>
              </a:tblPr>
              <a:tblGrid>
                <a:gridCol w="1836200"/>
                <a:gridCol w="900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none" cap="none" strike="noStrike"/>
                        <a:t>Answer</a:t>
                      </a:r>
                      <a:endParaRPr sz="1800" u="none" cap="none" strike="noStrike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none" cap="none" strike="noStrike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lamb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crumb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bomb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thumb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dumb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tomb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plumb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numb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doubt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limb</a:t>
                      </a:r>
                      <a:endParaRPr sz="180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womb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debt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subtle</a:t>
                      </a:r>
                      <a:endParaRPr sz="180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Anything else correct and not derived from the words</a:t>
                      </a:r>
                      <a:r>
                        <a:rPr lang="en-GB" sz="1800"/>
                        <a:t> above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8"/>
          <p:cNvSpPr txBox="1"/>
          <p:nvPr/>
        </p:nvSpPr>
        <p:spPr>
          <a:xfrm>
            <a:off x="209828" y="332656"/>
            <a:ext cx="8538635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write words containing a silent g.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10" name="Google Shape;210;p18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11" name="Google Shape;211;p18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18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217" name="Google Shape;217;p19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18" name="Google Shape;218;p19"/>
          <p:cNvGraphicFramePr/>
          <p:nvPr/>
        </p:nvGraphicFramePr>
        <p:xfrm>
          <a:off x="3491880" y="131262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{3F8871C7-C6DF-410E-A3B6-38576D56FA83}</a:tableStyleId>
              </a:tblPr>
              <a:tblGrid>
                <a:gridCol w="1620175"/>
                <a:gridCol w="900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gnome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sign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design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gnat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gnash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gnaw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reign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foreign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gnarled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gnu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Anything else correct and not derived from the words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 above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20"/>
          <p:cNvSpPr txBox="1"/>
          <p:nvPr/>
        </p:nvSpPr>
        <p:spPr>
          <a:xfrm>
            <a:off x="209828" y="332656"/>
            <a:ext cx="8538635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write words containing a silent w.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24" name="Google Shape;224;p20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p20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20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231" name="Google Shape;231;p21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32" name="Google Shape;232;p21"/>
          <p:cNvGraphicFramePr/>
          <p:nvPr/>
        </p:nvGraphicFramePr>
        <p:xfrm>
          <a:off x="3203848" y="38951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{3F8871C7-C6DF-410E-A3B6-38576D56FA83}</a:tableStyleId>
              </a:tblPr>
              <a:tblGrid>
                <a:gridCol w="1980225"/>
                <a:gridCol w="900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write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wrong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sword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wreck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answer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wrist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wrapper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wrestle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wretch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wren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wrinkle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writhe</a:t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Anything else correct and not derived from the words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 above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22"/>
          <p:cNvSpPr txBox="1"/>
          <p:nvPr/>
        </p:nvSpPr>
        <p:spPr>
          <a:xfrm>
            <a:off x="209828" y="332656"/>
            <a:ext cx="8538635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write words containing a silent k.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38" name="Google Shape;238;p22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39" name="Google Shape;239;p22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22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245" name="Google Shape;245;p23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46" name="Google Shape;246;p23"/>
          <p:cNvGraphicFramePr/>
          <p:nvPr/>
        </p:nvGraphicFramePr>
        <p:xfrm>
          <a:off x="3203848" y="260648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{3F8871C7-C6DF-410E-A3B6-38576D56FA83}</a:tableStyleId>
              </a:tblPr>
              <a:tblGrid>
                <a:gridCol w="2520275"/>
                <a:gridCol w="1008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know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knee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knock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knife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knight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knickers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kneel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knot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knuckle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knob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knit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knack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Anything else correct and not derived from the words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 above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24"/>
          <p:cNvSpPr txBox="1"/>
          <p:nvPr/>
        </p:nvSpPr>
        <p:spPr>
          <a:xfrm>
            <a:off x="209828" y="332656"/>
            <a:ext cx="8538635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write words containing a silent h.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52" name="Google Shape;252;p24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p24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24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259" name="Google Shape;259;p25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60" name="Google Shape;260;p25"/>
          <p:cNvGraphicFramePr/>
          <p:nvPr/>
        </p:nvGraphicFramePr>
        <p:xfrm>
          <a:off x="4355976" y="260648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{3F8871C7-C6DF-410E-A3B6-38576D56FA83}</a:tableStyleId>
              </a:tblPr>
              <a:tblGrid>
                <a:gridCol w="2520275"/>
                <a:gridCol w="1008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rhino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rhubarb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chemist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whirl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exhaust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orchestra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character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chaos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stomach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rhyme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gherkin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technology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Anything else correct and not derived from the words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 above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261" name="Google Shape;261;p25"/>
          <p:cNvGraphicFramePr/>
          <p:nvPr/>
        </p:nvGraphicFramePr>
        <p:xfrm>
          <a:off x="1259632" y="33525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{3F8871C7-C6DF-410E-A3B6-38576D56FA83}</a:tableStyleId>
              </a:tblPr>
              <a:tblGrid>
                <a:gridCol w="1152125"/>
                <a:gridCol w="864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when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why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what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white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school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Christmas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whale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wheat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honest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hour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ghost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whether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whistle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choir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26"/>
          <p:cNvSpPr txBox="1"/>
          <p:nvPr/>
        </p:nvSpPr>
        <p:spPr>
          <a:xfrm>
            <a:off x="209828" y="332656"/>
            <a:ext cx="8538635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write words containing a silent l.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67" name="Google Shape;267;p26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Google Shape;268;p26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" name="Google Shape;269;p26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274" name="Google Shape;274;p27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75" name="Google Shape;275;p27"/>
          <p:cNvGraphicFramePr/>
          <p:nvPr/>
        </p:nvGraphicFramePr>
        <p:xfrm>
          <a:off x="2411760" y="404664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{3F8871C7-C6DF-410E-A3B6-38576D56FA83}</a:tableStyleId>
              </a:tblPr>
              <a:tblGrid>
                <a:gridCol w="2520275"/>
                <a:gridCol w="1008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could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would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should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talk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walk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half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calf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calm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folk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chalk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yolk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salmon, stalk or almond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Anything else correct and not derived from the words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 above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28"/>
          <p:cNvSpPr txBox="1"/>
          <p:nvPr/>
        </p:nvSpPr>
        <p:spPr>
          <a:xfrm>
            <a:off x="209828" y="332656"/>
            <a:ext cx="8538635" cy="1754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write words beginning with the prefix bi-.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81" name="Google Shape;281;p28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82" name="Google Shape;282;p28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" name="Google Shape;283;p28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288" name="Google Shape;288;p29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89" name="Google Shape;289;p29"/>
          <p:cNvGraphicFramePr/>
          <p:nvPr/>
        </p:nvGraphicFramePr>
        <p:xfrm>
          <a:off x="1907704" y="1196752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{3F8871C7-C6DF-410E-A3B6-38576D56FA83}</a:tableStyleId>
              </a:tblPr>
              <a:tblGrid>
                <a:gridCol w="2520275"/>
                <a:gridCol w="864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bicycle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binoculars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biceps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biweekly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bimonthly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bilingual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binary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biennial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bigamy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Anything else correct and not derived from the words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 above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30"/>
          <p:cNvSpPr txBox="1"/>
          <p:nvPr/>
        </p:nvSpPr>
        <p:spPr>
          <a:xfrm>
            <a:off x="209828" y="332656"/>
            <a:ext cx="8538635" cy="1754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write words beginning with the prefix trans-.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95" name="Google Shape;295;p30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96" name="Google Shape;296;p30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" name="Google Shape;297;p30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302" name="Google Shape;302;p31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03" name="Google Shape;303;p31"/>
          <p:cNvGraphicFramePr/>
          <p:nvPr/>
        </p:nvGraphicFramePr>
        <p:xfrm>
          <a:off x="1187624" y="69269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{3F8871C7-C6DF-410E-A3B6-38576D56FA83}</a:tableStyleId>
              </a:tblPr>
              <a:tblGrid>
                <a:gridCol w="1287825"/>
                <a:gridCol w="944425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transfer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transport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translate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transform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transit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transition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transplant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304" name="Google Shape;304;p31"/>
          <p:cNvGraphicFramePr/>
          <p:nvPr/>
        </p:nvGraphicFramePr>
        <p:xfrm>
          <a:off x="4139952" y="69269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{3F8871C7-C6DF-410E-A3B6-38576D56FA83}</a:tableStyleId>
              </a:tblPr>
              <a:tblGrid>
                <a:gridCol w="2520275"/>
                <a:gridCol w="864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transmit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transaction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translucent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transpire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transgress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translocate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transient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Anything else correct and not derived from the words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 above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32"/>
          <p:cNvSpPr txBox="1"/>
          <p:nvPr/>
        </p:nvSpPr>
        <p:spPr>
          <a:xfrm>
            <a:off x="209828" y="332656"/>
            <a:ext cx="8538635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write words beginning with the prefix auto-.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10" name="Google Shape;310;p32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11" name="Google Shape;311;p32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" name="Google Shape;312;p32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317" name="Google Shape;317;p33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18" name="Google Shape;318;p33"/>
          <p:cNvGraphicFramePr/>
          <p:nvPr/>
        </p:nvGraphicFramePr>
        <p:xfrm>
          <a:off x="2555776" y="126876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{3F8871C7-C6DF-410E-A3B6-38576D56FA83}</a:tableStyleId>
              </a:tblPr>
              <a:tblGrid>
                <a:gridCol w="2520275"/>
                <a:gridCol w="864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automatic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automobile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autograph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autobiography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autopilot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autopsy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autonomy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autocrat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Anything else correct and not derived from the words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 above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34"/>
          <p:cNvSpPr txBox="1"/>
          <p:nvPr/>
        </p:nvSpPr>
        <p:spPr>
          <a:xfrm>
            <a:off x="209828" y="332656"/>
            <a:ext cx="8538635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write words beginning with the prefix tele-.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24" name="Google Shape;324;p34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25" name="Google Shape;325;p34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" name="Google Shape;326;p34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331" name="Google Shape;331;p35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32" name="Google Shape;332;p35"/>
          <p:cNvGraphicFramePr/>
          <p:nvPr/>
        </p:nvGraphicFramePr>
        <p:xfrm>
          <a:off x="2555776" y="69269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{3F8871C7-C6DF-410E-A3B6-38576D56FA83}</a:tableStyleId>
              </a:tblPr>
              <a:tblGrid>
                <a:gridCol w="2520275"/>
                <a:gridCol w="864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television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telephone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telescope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teletext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telegram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telegraph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teleport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telecommunications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telephoto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teleconference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telepathy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Anything else correct and not derived from the words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 above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36"/>
          <p:cNvSpPr txBox="1"/>
          <p:nvPr/>
        </p:nvSpPr>
        <p:spPr>
          <a:xfrm>
            <a:off x="209828" y="332656"/>
            <a:ext cx="8538635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write words ending with the suffix -port.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38" name="Google Shape;338;p36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39" name="Google Shape;339;p36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" name="Google Shape;340;p36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345" name="Google Shape;345;p37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46" name="Google Shape;346;p37"/>
          <p:cNvGraphicFramePr/>
          <p:nvPr/>
        </p:nvGraphicFramePr>
        <p:xfrm>
          <a:off x="2555776" y="764704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{3F8871C7-C6DF-410E-A3B6-38576D56FA83}</a:tableStyleId>
              </a:tblPr>
              <a:tblGrid>
                <a:gridCol w="2520275"/>
                <a:gridCol w="864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airport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transport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support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report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passport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import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export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deport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carport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teleport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Anything else correct and not derived from the words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 above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38"/>
          <p:cNvSpPr txBox="1"/>
          <p:nvPr/>
        </p:nvSpPr>
        <p:spPr>
          <a:xfrm>
            <a:off x="209828" y="332656"/>
            <a:ext cx="8538635" cy="1138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write words containing the letter string augh</a:t>
            </a: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52" name="Google Shape;352;p38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53" name="Google Shape;353;p38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4" name="Google Shape;354;p38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359" name="Google Shape;359;p39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60" name="Google Shape;360;p39"/>
          <p:cNvGraphicFramePr/>
          <p:nvPr/>
        </p:nvGraphicFramePr>
        <p:xfrm>
          <a:off x="2555776" y="764704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{3F8871C7-C6DF-410E-A3B6-38576D56FA83}</a:tableStyleId>
              </a:tblPr>
              <a:tblGrid>
                <a:gridCol w="2520275"/>
                <a:gridCol w="864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caught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taught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laugh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daughter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naughty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laughter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slaughter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naught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onslaught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draught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haughty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Anything else correct and not derived from the words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 above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40"/>
          <p:cNvSpPr txBox="1"/>
          <p:nvPr/>
        </p:nvSpPr>
        <p:spPr>
          <a:xfrm>
            <a:off x="209828" y="332656"/>
            <a:ext cx="8538635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write words beginning with wh.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66" name="Google Shape;366;p40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67" name="Google Shape;367;p40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" name="Google Shape;368;p40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373" name="Google Shape;373;p41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74" name="Google Shape;374;p41"/>
          <p:cNvGraphicFramePr/>
          <p:nvPr/>
        </p:nvGraphicFramePr>
        <p:xfrm>
          <a:off x="755576" y="54868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{3F8871C7-C6DF-410E-A3B6-38576D56FA83}</a:tableStyleId>
              </a:tblPr>
              <a:tblGrid>
                <a:gridCol w="2520275"/>
                <a:gridCol w="1008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</a:t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why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who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when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where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which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whether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whale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wheel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while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white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whole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whom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wheeze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375" name="Google Shape;375;p41"/>
          <p:cNvGraphicFramePr/>
          <p:nvPr/>
        </p:nvGraphicFramePr>
        <p:xfrm>
          <a:off x="4499992" y="54868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{3F8871C7-C6DF-410E-A3B6-38576D56FA83}</a:tableStyleId>
              </a:tblPr>
              <a:tblGrid>
                <a:gridCol w="2520275"/>
                <a:gridCol w="864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whip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whack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whilst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whisper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whirl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whiskey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wheat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whizz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whoop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whine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Anything else correct and not derived from the words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 above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9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42"/>
          <p:cNvSpPr txBox="1"/>
          <p:nvPr/>
        </p:nvSpPr>
        <p:spPr>
          <a:xfrm>
            <a:off x="209828" y="332656"/>
            <a:ext cx="8538635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write words ending in the suffix -cious.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81" name="Google Shape;381;p42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82" name="Google Shape;382;p42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3" name="Google Shape;383;p42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7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388" name="Google Shape;388;p43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89" name="Google Shape;389;p43"/>
          <p:cNvGraphicFramePr/>
          <p:nvPr/>
        </p:nvGraphicFramePr>
        <p:xfrm>
          <a:off x="2555776" y="764704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{3F8871C7-C6DF-410E-A3B6-38576D56FA83}</a:tableStyleId>
              </a:tblPr>
              <a:tblGrid>
                <a:gridCol w="2520275"/>
                <a:gridCol w="864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precious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delicious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conscious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suspicious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vicious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gracious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spacious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ferocious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luscious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malicious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atrocious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Anything else correct and not derived from the words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 above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3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44"/>
          <p:cNvSpPr txBox="1"/>
          <p:nvPr/>
        </p:nvSpPr>
        <p:spPr>
          <a:xfrm>
            <a:off x="209828" y="332656"/>
            <a:ext cx="8538635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write words ending in the suffix -cian.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95" name="Google Shape;395;p44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96" name="Google Shape;396;p44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" name="Google Shape;397;p44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402" name="Google Shape;402;p45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403" name="Google Shape;403;p45"/>
          <p:cNvGraphicFramePr/>
          <p:nvPr/>
        </p:nvGraphicFramePr>
        <p:xfrm>
          <a:off x="2771800" y="764704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{3F8871C7-C6DF-410E-A3B6-38576D56FA83}</a:tableStyleId>
              </a:tblPr>
              <a:tblGrid>
                <a:gridCol w="2520275"/>
                <a:gridCol w="864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musician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magician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electrician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optician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politician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mathematician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beautician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technician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physician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Anything else correct and not derived from the words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 above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7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46"/>
          <p:cNvSpPr txBox="1"/>
          <p:nvPr/>
        </p:nvSpPr>
        <p:spPr>
          <a:xfrm>
            <a:off x="209828" y="332656"/>
            <a:ext cx="8538635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name  punctuation marks.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09" name="Google Shape;409;p46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10" name="Google Shape;410;p46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1" name="Google Shape;411;p46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5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416" name="Google Shape;416;p47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417" name="Google Shape;417;p47"/>
          <p:cNvGraphicFramePr/>
          <p:nvPr/>
        </p:nvGraphicFramePr>
        <p:xfrm>
          <a:off x="2555776" y="31158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{3F8871C7-C6DF-410E-A3B6-38576D56FA83}</a:tableStyleId>
              </a:tblPr>
              <a:tblGrid>
                <a:gridCol w="2520275"/>
                <a:gridCol w="1008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Full stop .</a:t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Comma ,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Question mark ?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Exclamation mark !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Speech marks “ “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Apostrophe ‘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Colon :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Semi colon ;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Dash --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Ellipsis …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Brackets ()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Hyphen 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Quotation marks ‘ ‘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 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/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Anything else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 correct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48"/>
          <p:cNvSpPr txBox="1"/>
          <p:nvPr/>
        </p:nvSpPr>
        <p:spPr>
          <a:xfrm>
            <a:off x="209828" y="332656"/>
            <a:ext cx="8538635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write synonyms for went.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23" name="Google Shape;423;p48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24" name="Google Shape;424;p48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" name="Google Shape;425;p48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9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430" name="Google Shape;430;p49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431" name="Google Shape;431;p49"/>
          <p:cNvGraphicFramePr/>
          <p:nvPr/>
        </p:nvGraphicFramePr>
        <p:xfrm>
          <a:off x="4716016" y="404768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{3F8871C7-C6DF-410E-A3B6-38576D56FA83}</a:tableStyleId>
              </a:tblPr>
              <a:tblGrid>
                <a:gridCol w="2520275"/>
                <a:gridCol w="1008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hurried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rushed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sprinted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hobbled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ambled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sailed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strolled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 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jogged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visited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biked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swam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crawled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Anything else correct (must be past tense)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432" name="Google Shape;432;p49"/>
          <p:cNvGraphicFramePr/>
          <p:nvPr/>
        </p:nvGraphicFramePr>
        <p:xfrm>
          <a:off x="827584" y="18864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{3F8871C7-C6DF-410E-A3B6-38576D56FA83}</a:tableStyleId>
              </a:tblPr>
              <a:tblGrid>
                <a:gridCol w="2520275"/>
                <a:gridCol w="1008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walked</a:t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84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ran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left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flew 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moved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drove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sped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travelled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crept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approached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skipped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hopped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marched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rode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raced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climbed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6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50"/>
          <p:cNvSpPr txBox="1"/>
          <p:nvPr/>
        </p:nvSpPr>
        <p:spPr>
          <a:xfrm>
            <a:off x="209828" y="332656"/>
            <a:ext cx="8538635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gave 100 people 100 seconds to write down synonyms for said.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38" name="Google Shape;438;p50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39" name="Google Shape;439;p50">
            <a:hlinkClick action="ppaction://hlinksldjump" r:id="rId5"/>
          </p:cNvPr>
          <p:cNvSpPr/>
          <p:nvPr/>
        </p:nvSpPr>
        <p:spPr>
          <a:xfrm>
            <a:off x="2693866" y="2636912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0" name="Google Shape;440;p50"/>
          <p:cNvSpPr txBox="1"/>
          <p:nvPr/>
        </p:nvSpPr>
        <p:spPr>
          <a:xfrm>
            <a:off x="3690112" y="2776572"/>
            <a:ext cx="1656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4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Peter\AppData\Local\Microsoft\Windows\Temporary Internet Files\Content.IE5\64KPH4CW\MC900441497[1].png" id="445" name="Google Shape;445;p51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628881"/>
            <a:ext cx="914286" cy="9142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446" name="Google Shape;446;p51"/>
          <p:cNvGraphicFramePr/>
          <p:nvPr/>
        </p:nvGraphicFramePr>
        <p:xfrm>
          <a:off x="683568" y="116632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{3F8871C7-C6DF-410E-A3B6-38576D56FA83}</a:tableStyleId>
              </a:tblPr>
              <a:tblGrid>
                <a:gridCol w="2520275"/>
                <a:gridCol w="1008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questioned</a:t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answered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spoke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replied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asked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called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54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guessed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announced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mentioned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claimed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complained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lied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repeated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commented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25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promised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agreed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447" name="Google Shape;447;p51"/>
          <p:cNvGraphicFramePr/>
          <p:nvPr/>
        </p:nvGraphicFramePr>
        <p:xfrm>
          <a:off x="4716016" y="54868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{3F8871C7-C6DF-410E-A3B6-38576D56FA83}</a:tableStyleId>
              </a:tblPr>
              <a:tblGrid>
                <a:gridCol w="2520275"/>
                <a:gridCol w="1008100"/>
              </a:tblGrid>
              <a:tr h="64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Points</a:t>
                      </a:r>
                      <a:endParaRPr sz="18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warned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boasted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18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admitted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stated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revealed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9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protested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7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murmured</a:t>
                      </a: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 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6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sighed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4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screamed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3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urged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2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declared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teased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1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6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Anything else correct (must be past tense)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0</a:t>
                      </a:r>
                      <a:endParaRPr sz="1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52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3" name="Google Shape;453;p52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" name="Google Shape;454;p52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" name="Google Shape;455;p52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6" name="Google Shape;456;p52">
            <a:hlinkClick action="ppaction://hlinksldjump" r:id="rId7"/>
          </p:cNvPr>
          <p:cNvSpPr/>
          <p:nvPr/>
        </p:nvSpPr>
        <p:spPr>
          <a:xfrm>
            <a:off x="583486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7" name="Google Shape;457;p52">
            <a:hlinkClick action="ppaction://hlinksldjump" r:id="rId8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8" name="Google Shape;458;p52"/>
          <p:cNvSpPr txBox="1"/>
          <p:nvPr/>
        </p:nvSpPr>
        <p:spPr>
          <a:xfrm>
            <a:off x="908691" y="1120388"/>
            <a:ext cx="2583189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Plurals 1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9" name="Google Shape;459;p52"/>
          <p:cNvSpPr txBox="1"/>
          <p:nvPr/>
        </p:nvSpPr>
        <p:spPr>
          <a:xfrm>
            <a:off x="5220606" y="4648779"/>
            <a:ext cx="3167818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Plurals     singular 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0" name="Google Shape;460;p52"/>
          <p:cNvSpPr txBox="1"/>
          <p:nvPr/>
        </p:nvSpPr>
        <p:spPr>
          <a:xfrm>
            <a:off x="908691" y="4648780"/>
            <a:ext cx="2007126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Plurals 3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" name="Google Shape;461;p52"/>
          <p:cNvSpPr txBox="1"/>
          <p:nvPr/>
        </p:nvSpPr>
        <p:spPr>
          <a:xfrm>
            <a:off x="927684" y="2846212"/>
            <a:ext cx="2583189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Plurals 2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" name="Google Shape;462;p52"/>
          <p:cNvSpPr txBox="1"/>
          <p:nvPr/>
        </p:nvSpPr>
        <p:spPr>
          <a:xfrm>
            <a:off x="5220072" y="2848580"/>
            <a:ext cx="1637401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Plurals 5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" name="Google Shape;463;p52"/>
          <p:cNvSpPr txBox="1"/>
          <p:nvPr/>
        </p:nvSpPr>
        <p:spPr>
          <a:xfrm>
            <a:off x="5197588" y="1120388"/>
            <a:ext cx="159242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Plurals 4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64" name="Google Shape;464;p52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65" name="Google Shape;465;p52"/>
          <p:cNvSpPr txBox="1"/>
          <p:nvPr/>
        </p:nvSpPr>
        <p:spPr>
          <a:xfrm>
            <a:off x="179512" y="6190399"/>
            <a:ext cx="194421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Nouns - Plurals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6" name="Google Shape;466;p52"/>
          <p:cNvSpPr/>
          <p:nvPr/>
        </p:nvSpPr>
        <p:spPr>
          <a:xfrm>
            <a:off x="6516216" y="4869157"/>
            <a:ext cx="273792" cy="144018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FFF00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0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Google Shape;471;p53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2" name="Google Shape;472;p53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3" name="Google Shape;473;p53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" name="Google Shape;474;p53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" name="Google Shape;475;p53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6" name="Google Shape;476;p53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7" name="Google Shape;477;p53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8" name="Google Shape;478;p53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" name="Google Shape;479;p53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0" name="Google Shape;480;p53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" name="Google Shape;481;p53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2" name="Google Shape;482;p53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" name="Google Shape;483;p53"/>
          <p:cNvSpPr txBox="1"/>
          <p:nvPr/>
        </p:nvSpPr>
        <p:spPr>
          <a:xfrm>
            <a:off x="510259" y="679370"/>
            <a:ext cx="5707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rat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4" name="Google Shape;484;p53"/>
          <p:cNvSpPr txBox="1"/>
          <p:nvPr/>
        </p:nvSpPr>
        <p:spPr>
          <a:xfrm>
            <a:off x="4959112" y="679370"/>
            <a:ext cx="6576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rats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5" name="Google Shape;485;p53"/>
          <p:cNvSpPr txBox="1"/>
          <p:nvPr/>
        </p:nvSpPr>
        <p:spPr>
          <a:xfrm>
            <a:off x="510259" y="1623376"/>
            <a:ext cx="112622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church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6" name="Google Shape;486;p53"/>
          <p:cNvSpPr txBox="1"/>
          <p:nvPr/>
        </p:nvSpPr>
        <p:spPr>
          <a:xfrm>
            <a:off x="4993330" y="1669543"/>
            <a:ext cx="130686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churches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" name="Google Shape;487;p53"/>
          <p:cNvSpPr txBox="1"/>
          <p:nvPr/>
        </p:nvSpPr>
        <p:spPr>
          <a:xfrm>
            <a:off x="493447" y="2523203"/>
            <a:ext cx="69417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city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8" name="Google Shape;488;p53"/>
          <p:cNvSpPr txBox="1"/>
          <p:nvPr/>
        </p:nvSpPr>
        <p:spPr>
          <a:xfrm>
            <a:off x="4965189" y="2554410"/>
            <a:ext cx="94682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cities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" name="Google Shape;489;p53"/>
          <p:cNvSpPr txBox="1"/>
          <p:nvPr/>
        </p:nvSpPr>
        <p:spPr>
          <a:xfrm>
            <a:off x="4993330" y="3469370"/>
            <a:ext cx="101883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kisses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" name="Google Shape;490;p53"/>
          <p:cNvSpPr txBox="1"/>
          <p:nvPr/>
        </p:nvSpPr>
        <p:spPr>
          <a:xfrm>
            <a:off x="4993330" y="4301855"/>
            <a:ext cx="14387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monkeys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" name="Google Shape;491;p53"/>
          <p:cNvSpPr txBox="1"/>
          <p:nvPr/>
        </p:nvSpPr>
        <p:spPr>
          <a:xfrm>
            <a:off x="5005412" y="5269370"/>
            <a:ext cx="100674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dishes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2" name="Google Shape;492;p53"/>
          <p:cNvSpPr txBox="1"/>
          <p:nvPr/>
        </p:nvSpPr>
        <p:spPr>
          <a:xfrm>
            <a:off x="539553" y="3406359"/>
            <a:ext cx="64807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kiss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3" name="Google Shape;493;p53"/>
          <p:cNvSpPr txBox="1"/>
          <p:nvPr/>
        </p:nvSpPr>
        <p:spPr>
          <a:xfrm>
            <a:off x="539552" y="4301856"/>
            <a:ext cx="12961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monkey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" name="Google Shape;494;p53"/>
          <p:cNvSpPr txBox="1"/>
          <p:nvPr/>
        </p:nvSpPr>
        <p:spPr>
          <a:xfrm>
            <a:off x="539553" y="5263448"/>
            <a:ext cx="79208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dish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5" name="Google Shape;495;p53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6" name="Google Shape;496;p53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7" name="Google Shape;497;p53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8" name="Google Shape;498;p53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9" name="Google Shape;499;p53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0" name="Google Shape;500;p53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1" name="Google Shape;501;p53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502" name="Google Shape;502;p53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503" name="Google Shape;503;p53"/>
          <p:cNvSpPr txBox="1"/>
          <p:nvPr/>
        </p:nvSpPr>
        <p:spPr>
          <a:xfrm>
            <a:off x="399673" y="6129940"/>
            <a:ext cx="726867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write the plurals of these nouns.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7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54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9" name="Google Shape;509;p54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0" name="Google Shape;510;p54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1" name="Google Shape;511;p54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2" name="Google Shape;512;p54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3" name="Google Shape;513;p54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" name="Google Shape;514;p54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" name="Google Shape;515;p54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6" name="Google Shape;516;p54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7" name="Google Shape;517;p54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8" name="Google Shape;518;p54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9" name="Google Shape;519;p54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0" name="Google Shape;520;p54"/>
          <p:cNvSpPr txBox="1"/>
          <p:nvPr/>
        </p:nvSpPr>
        <p:spPr>
          <a:xfrm>
            <a:off x="446765" y="679370"/>
            <a:ext cx="83573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child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1" name="Google Shape;521;p54"/>
          <p:cNvSpPr txBox="1"/>
          <p:nvPr/>
        </p:nvSpPr>
        <p:spPr>
          <a:xfrm>
            <a:off x="4959112" y="679370"/>
            <a:ext cx="12690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children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2" name="Google Shape;522;p54"/>
          <p:cNvSpPr txBox="1"/>
          <p:nvPr/>
        </p:nvSpPr>
        <p:spPr>
          <a:xfrm>
            <a:off x="480461" y="1657245"/>
            <a:ext cx="148626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tooth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3" name="Google Shape;523;p54"/>
          <p:cNvSpPr txBox="1"/>
          <p:nvPr/>
        </p:nvSpPr>
        <p:spPr>
          <a:xfrm>
            <a:off x="4993330" y="1669543"/>
            <a:ext cx="101883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teeth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" name="Google Shape;524;p54"/>
          <p:cNvSpPr txBox="1"/>
          <p:nvPr/>
        </p:nvSpPr>
        <p:spPr>
          <a:xfrm>
            <a:off x="480308" y="2551055"/>
            <a:ext cx="80218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foot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5" name="Google Shape;525;p54"/>
          <p:cNvSpPr txBox="1"/>
          <p:nvPr/>
        </p:nvSpPr>
        <p:spPr>
          <a:xfrm>
            <a:off x="4993330" y="2569370"/>
            <a:ext cx="8034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feet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6" name="Google Shape;526;p54"/>
          <p:cNvSpPr txBox="1"/>
          <p:nvPr/>
        </p:nvSpPr>
        <p:spPr>
          <a:xfrm>
            <a:off x="4993330" y="3469370"/>
            <a:ext cx="8034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mice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7" name="Google Shape;527;p54"/>
          <p:cNvSpPr txBox="1"/>
          <p:nvPr/>
        </p:nvSpPr>
        <p:spPr>
          <a:xfrm>
            <a:off x="5005412" y="4369370"/>
            <a:ext cx="100674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deer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8" name="Google Shape;528;p54"/>
          <p:cNvSpPr txBox="1"/>
          <p:nvPr/>
        </p:nvSpPr>
        <p:spPr>
          <a:xfrm>
            <a:off x="5005412" y="5269370"/>
            <a:ext cx="100674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lice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9" name="Google Shape;529;p54"/>
          <p:cNvSpPr txBox="1"/>
          <p:nvPr/>
        </p:nvSpPr>
        <p:spPr>
          <a:xfrm>
            <a:off x="526413" y="3448023"/>
            <a:ext cx="195735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mouse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0" name="Google Shape;530;p54"/>
          <p:cNvSpPr txBox="1"/>
          <p:nvPr/>
        </p:nvSpPr>
        <p:spPr>
          <a:xfrm>
            <a:off x="526413" y="4348023"/>
            <a:ext cx="97867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deer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1" name="Google Shape;531;p54"/>
          <p:cNvSpPr txBox="1"/>
          <p:nvPr/>
        </p:nvSpPr>
        <p:spPr>
          <a:xfrm>
            <a:off x="539553" y="5263448"/>
            <a:ext cx="16561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louse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2" name="Google Shape;532;p54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3" name="Google Shape;533;p54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4" name="Google Shape;534;p54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5" name="Google Shape;535;p54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6" name="Google Shape;536;p54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7" name="Google Shape;537;p54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8" name="Google Shape;538;p54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539" name="Google Shape;539;p54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540" name="Google Shape;540;p54"/>
          <p:cNvSpPr txBox="1"/>
          <p:nvPr/>
        </p:nvSpPr>
        <p:spPr>
          <a:xfrm>
            <a:off x="399672" y="6038947"/>
            <a:ext cx="74846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write the plurals of these nouns.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4" name="Shape 5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Google Shape;545;p55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5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7" name="Google Shape;547;p55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8" name="Google Shape;548;p55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9" name="Google Shape;549;p55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0" name="Google Shape;550;p55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1" name="Google Shape;551;p55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2" name="Google Shape;552;p55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3" name="Google Shape;553;p55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4" name="Google Shape;554;p55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5" name="Google Shape;555;p55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6" name="Google Shape;556;p55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7" name="Google Shape;557;p55"/>
          <p:cNvSpPr txBox="1"/>
          <p:nvPr/>
        </p:nvSpPr>
        <p:spPr>
          <a:xfrm>
            <a:off x="446765" y="679370"/>
            <a:ext cx="66885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calf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8" name="Google Shape;558;p55"/>
          <p:cNvSpPr txBox="1"/>
          <p:nvPr/>
        </p:nvSpPr>
        <p:spPr>
          <a:xfrm>
            <a:off x="4959112" y="679370"/>
            <a:ext cx="97568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calves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9" name="Google Shape;559;p55"/>
          <p:cNvSpPr txBox="1"/>
          <p:nvPr/>
        </p:nvSpPr>
        <p:spPr>
          <a:xfrm>
            <a:off x="493670" y="1623376"/>
            <a:ext cx="85117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roof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0" name="Google Shape;560;p55"/>
          <p:cNvSpPr txBox="1"/>
          <p:nvPr/>
        </p:nvSpPr>
        <p:spPr>
          <a:xfrm>
            <a:off x="4993330" y="1669543"/>
            <a:ext cx="101883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roofs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1" name="Google Shape;561;p55"/>
          <p:cNvSpPr txBox="1"/>
          <p:nvPr/>
        </p:nvSpPr>
        <p:spPr>
          <a:xfrm>
            <a:off x="480308" y="2551055"/>
            <a:ext cx="86454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wife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2" name="Google Shape;562;p55"/>
          <p:cNvSpPr txBox="1"/>
          <p:nvPr/>
        </p:nvSpPr>
        <p:spPr>
          <a:xfrm>
            <a:off x="4989572" y="2533756"/>
            <a:ext cx="101883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wives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3" name="Google Shape;563;p55"/>
          <p:cNvSpPr txBox="1"/>
          <p:nvPr/>
        </p:nvSpPr>
        <p:spPr>
          <a:xfrm>
            <a:off x="4993330" y="3469370"/>
            <a:ext cx="116284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loaves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4" name="Google Shape;564;p55"/>
          <p:cNvSpPr txBox="1"/>
          <p:nvPr/>
        </p:nvSpPr>
        <p:spPr>
          <a:xfrm>
            <a:off x="5005412" y="4314291"/>
            <a:ext cx="92938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cliffs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5" name="Google Shape;565;p55"/>
          <p:cNvSpPr txBox="1"/>
          <p:nvPr/>
        </p:nvSpPr>
        <p:spPr>
          <a:xfrm>
            <a:off x="5005412" y="5269370"/>
            <a:ext cx="100674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chiefs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6" name="Google Shape;566;p55"/>
          <p:cNvSpPr txBox="1"/>
          <p:nvPr/>
        </p:nvSpPr>
        <p:spPr>
          <a:xfrm>
            <a:off x="526413" y="3448023"/>
            <a:ext cx="73321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loaf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7" name="Google Shape;567;p55"/>
          <p:cNvSpPr txBox="1"/>
          <p:nvPr/>
        </p:nvSpPr>
        <p:spPr>
          <a:xfrm>
            <a:off x="506058" y="4314291"/>
            <a:ext cx="83879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cliff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8" name="Google Shape;568;p55"/>
          <p:cNvSpPr txBox="1"/>
          <p:nvPr/>
        </p:nvSpPr>
        <p:spPr>
          <a:xfrm>
            <a:off x="526413" y="5184913"/>
            <a:ext cx="8291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chief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9" name="Google Shape;569;p55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0" name="Google Shape;570;p55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1" name="Google Shape;571;p55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2" name="Google Shape;572;p55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3" name="Google Shape;573;p55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4" name="Google Shape;574;p55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5" name="Google Shape;575;p55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576" name="Google Shape;576;p55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577" name="Google Shape;577;p55"/>
          <p:cNvSpPr txBox="1"/>
          <p:nvPr/>
        </p:nvSpPr>
        <p:spPr>
          <a:xfrm>
            <a:off x="399672" y="6038947"/>
            <a:ext cx="74846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write the plurals of these nouns.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1" name="Shape 5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" name="Google Shape;582;p56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3" name="Google Shape;583;p56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4" name="Google Shape;584;p56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5" name="Google Shape;585;p56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6" name="Google Shape;586;p56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7" name="Google Shape;587;p56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8" name="Google Shape;588;p56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9" name="Google Shape;589;p56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0" name="Google Shape;590;p56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1" name="Google Shape;591;p56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2" name="Google Shape;592;p56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3" name="Google Shape;593;p56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4" name="Google Shape;594;p56"/>
          <p:cNvSpPr txBox="1"/>
          <p:nvPr/>
        </p:nvSpPr>
        <p:spPr>
          <a:xfrm>
            <a:off x="410879" y="658868"/>
            <a:ext cx="13627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antenna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5" name="Google Shape;595;p56"/>
          <p:cNvSpPr txBox="1"/>
          <p:nvPr/>
        </p:nvSpPr>
        <p:spPr>
          <a:xfrm>
            <a:off x="4959112" y="679370"/>
            <a:ext cx="14130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antennae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6" name="Google Shape;596;p56"/>
          <p:cNvSpPr txBox="1"/>
          <p:nvPr/>
        </p:nvSpPr>
        <p:spPr>
          <a:xfrm>
            <a:off x="4993330" y="1669543"/>
            <a:ext cx="98350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sheep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7" name="Google Shape;597;p56"/>
          <p:cNvSpPr txBox="1"/>
          <p:nvPr/>
        </p:nvSpPr>
        <p:spPr>
          <a:xfrm>
            <a:off x="480308" y="2551055"/>
            <a:ext cx="12833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woman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8" name="Google Shape;598;p56"/>
          <p:cNvSpPr txBox="1"/>
          <p:nvPr/>
        </p:nvSpPr>
        <p:spPr>
          <a:xfrm>
            <a:off x="4993330" y="2522332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women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9" name="Google Shape;599;p56"/>
          <p:cNvSpPr txBox="1"/>
          <p:nvPr/>
        </p:nvSpPr>
        <p:spPr>
          <a:xfrm>
            <a:off x="4993330" y="3469370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people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0" name="Google Shape;600;p56"/>
          <p:cNvSpPr txBox="1"/>
          <p:nvPr/>
        </p:nvSpPr>
        <p:spPr>
          <a:xfrm>
            <a:off x="5040064" y="4301856"/>
            <a:ext cx="97142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taxes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1" name="Google Shape;601;p56"/>
          <p:cNvSpPr txBox="1"/>
          <p:nvPr/>
        </p:nvSpPr>
        <p:spPr>
          <a:xfrm>
            <a:off x="5089722" y="5206972"/>
            <a:ext cx="79072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lives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2" name="Google Shape;602;p56"/>
          <p:cNvSpPr txBox="1"/>
          <p:nvPr/>
        </p:nvSpPr>
        <p:spPr>
          <a:xfrm>
            <a:off x="526413" y="3448023"/>
            <a:ext cx="109325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person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3" name="Google Shape;603;p56"/>
          <p:cNvSpPr txBox="1"/>
          <p:nvPr/>
        </p:nvSpPr>
        <p:spPr>
          <a:xfrm>
            <a:off x="511940" y="4346956"/>
            <a:ext cx="6901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tax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4" name="Google Shape;604;p56"/>
          <p:cNvSpPr txBox="1"/>
          <p:nvPr/>
        </p:nvSpPr>
        <p:spPr>
          <a:xfrm>
            <a:off x="526413" y="5206973"/>
            <a:ext cx="6756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life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5" name="Google Shape;605;p56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6" name="Google Shape;606;p56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7" name="Google Shape;607;p56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8" name="Google Shape;608;p56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9" name="Google Shape;609;p56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0" name="Google Shape;610;p56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1" name="Google Shape;611;p56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612" name="Google Shape;612;p56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613" name="Google Shape;613;p56"/>
          <p:cNvSpPr txBox="1"/>
          <p:nvPr/>
        </p:nvSpPr>
        <p:spPr>
          <a:xfrm>
            <a:off x="399672" y="6038947"/>
            <a:ext cx="74846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write the plurals of these nouns.</a:t>
            </a:r>
            <a:endParaRPr/>
          </a:p>
        </p:txBody>
      </p:sp>
      <p:sp>
        <p:nvSpPr>
          <p:cNvPr id="614" name="Google Shape;614;p56"/>
          <p:cNvSpPr txBox="1"/>
          <p:nvPr/>
        </p:nvSpPr>
        <p:spPr>
          <a:xfrm>
            <a:off x="474255" y="1612918"/>
            <a:ext cx="100397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sheep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8" name="Shape 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" name="Google Shape;619;p57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0" name="Google Shape;620;p57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1" name="Google Shape;621;p57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2" name="Google Shape;622;p57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3" name="Google Shape;623;p57"/>
          <p:cNvSpPr/>
          <p:nvPr/>
        </p:nvSpPr>
        <p:spPr>
          <a:xfrm>
            <a:off x="384549" y="3308653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4" name="Google Shape;624;p57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5" name="Google Shape;625;p57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6" name="Google Shape;626;p57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7" name="Google Shape;627;p57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8" name="Google Shape;628;p57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9" name="Google Shape;629;p57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0" name="Google Shape;630;p57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1" name="Google Shape;631;p57"/>
          <p:cNvSpPr txBox="1"/>
          <p:nvPr/>
        </p:nvSpPr>
        <p:spPr>
          <a:xfrm>
            <a:off x="468587" y="674257"/>
            <a:ext cx="23970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casino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2" name="Google Shape;632;p57"/>
          <p:cNvSpPr txBox="1"/>
          <p:nvPr/>
        </p:nvSpPr>
        <p:spPr>
          <a:xfrm>
            <a:off x="4959112" y="679370"/>
            <a:ext cx="11250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casinos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3" name="Google Shape;633;p57"/>
          <p:cNvSpPr txBox="1"/>
          <p:nvPr/>
        </p:nvSpPr>
        <p:spPr>
          <a:xfrm>
            <a:off x="480461" y="1657245"/>
            <a:ext cx="118664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potato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4" name="Google Shape;634;p57"/>
          <p:cNvSpPr txBox="1"/>
          <p:nvPr/>
        </p:nvSpPr>
        <p:spPr>
          <a:xfrm>
            <a:off x="4989113" y="1657244"/>
            <a:ext cx="145087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potatoes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5" name="Google Shape;635;p57"/>
          <p:cNvSpPr txBox="1"/>
          <p:nvPr/>
        </p:nvSpPr>
        <p:spPr>
          <a:xfrm>
            <a:off x="480308" y="2551055"/>
            <a:ext cx="257952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formula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6" name="Google Shape;636;p57"/>
          <p:cNvSpPr txBox="1"/>
          <p:nvPr/>
        </p:nvSpPr>
        <p:spPr>
          <a:xfrm>
            <a:off x="5010234" y="2522332"/>
            <a:ext cx="144666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formulae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7" name="Google Shape;637;p57"/>
          <p:cNvSpPr txBox="1"/>
          <p:nvPr/>
        </p:nvSpPr>
        <p:spPr>
          <a:xfrm>
            <a:off x="5010234" y="3423203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fungi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8" name="Google Shape;638;p57"/>
          <p:cNvSpPr txBox="1"/>
          <p:nvPr/>
        </p:nvSpPr>
        <p:spPr>
          <a:xfrm>
            <a:off x="5005412" y="4314291"/>
            <a:ext cx="12227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yoyos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9" name="Google Shape;639;p57"/>
          <p:cNvSpPr txBox="1"/>
          <p:nvPr/>
        </p:nvSpPr>
        <p:spPr>
          <a:xfrm>
            <a:off x="5005412" y="5269370"/>
            <a:ext cx="143457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volcanoes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0" name="Google Shape;640;p57"/>
          <p:cNvSpPr txBox="1"/>
          <p:nvPr/>
        </p:nvSpPr>
        <p:spPr>
          <a:xfrm>
            <a:off x="526413" y="3448023"/>
            <a:ext cx="114069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fungus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1" name="Google Shape;641;p57"/>
          <p:cNvSpPr txBox="1"/>
          <p:nvPr/>
        </p:nvSpPr>
        <p:spPr>
          <a:xfrm>
            <a:off x="468587" y="4338592"/>
            <a:ext cx="10447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yoyo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2" name="Google Shape;642;p57"/>
          <p:cNvSpPr txBox="1"/>
          <p:nvPr/>
        </p:nvSpPr>
        <p:spPr>
          <a:xfrm>
            <a:off x="539553" y="5263448"/>
            <a:ext cx="12961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volcano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3" name="Google Shape;643;p57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4" name="Google Shape;644;p57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5" name="Google Shape;645;p57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6" name="Google Shape;646;p57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7" name="Google Shape;647;p57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8" name="Google Shape;648;p57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9" name="Google Shape;649;p57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650" name="Google Shape;650;p57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651" name="Google Shape;651;p57"/>
          <p:cNvSpPr txBox="1"/>
          <p:nvPr/>
        </p:nvSpPr>
        <p:spPr>
          <a:xfrm>
            <a:off x="399672" y="6038947"/>
            <a:ext cx="74846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write the plurals of these nouns.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5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" name="Google Shape;656;p58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7" name="Google Shape;657;p58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8" name="Google Shape;658;p58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9" name="Google Shape;659;p58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0" name="Google Shape;660;p58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1" name="Google Shape;661;p58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2" name="Google Shape;662;p58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3" name="Google Shape;663;p58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4" name="Google Shape;664;p58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5" name="Google Shape;665;p58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6" name="Google Shape;666;p58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7" name="Google Shape;667;p58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8" name="Google Shape;668;p58"/>
          <p:cNvSpPr txBox="1"/>
          <p:nvPr/>
        </p:nvSpPr>
        <p:spPr>
          <a:xfrm>
            <a:off x="446764" y="679370"/>
            <a:ext cx="124491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trousers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9" name="Google Shape;669;p58"/>
          <p:cNvSpPr txBox="1"/>
          <p:nvPr/>
        </p:nvSpPr>
        <p:spPr>
          <a:xfrm>
            <a:off x="4959112" y="679370"/>
            <a:ext cx="20611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no singular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0" name="Google Shape;670;p58"/>
          <p:cNvSpPr txBox="1"/>
          <p:nvPr/>
        </p:nvSpPr>
        <p:spPr>
          <a:xfrm>
            <a:off x="480461" y="1657245"/>
            <a:ext cx="148626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scarves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1" name="Google Shape;671;p58"/>
          <p:cNvSpPr txBox="1"/>
          <p:nvPr/>
        </p:nvSpPr>
        <p:spPr>
          <a:xfrm>
            <a:off x="4993330" y="1669543"/>
            <a:ext cx="8034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scarf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2" name="Google Shape;672;p58"/>
          <p:cNvSpPr txBox="1"/>
          <p:nvPr/>
        </p:nvSpPr>
        <p:spPr>
          <a:xfrm>
            <a:off x="480308" y="2551055"/>
            <a:ext cx="13553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mangoes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3" name="Google Shape;673;p58"/>
          <p:cNvSpPr txBox="1"/>
          <p:nvPr/>
        </p:nvSpPr>
        <p:spPr>
          <a:xfrm>
            <a:off x="4993330" y="2569370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mango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4" name="Google Shape;674;p58"/>
          <p:cNvSpPr txBox="1"/>
          <p:nvPr/>
        </p:nvSpPr>
        <p:spPr>
          <a:xfrm>
            <a:off x="4993330" y="3469370"/>
            <a:ext cx="209895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no singular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5" name="Google Shape;675;p58"/>
          <p:cNvSpPr txBox="1"/>
          <p:nvPr/>
        </p:nvSpPr>
        <p:spPr>
          <a:xfrm>
            <a:off x="5005412" y="4369370"/>
            <a:ext cx="15828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bacterium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6" name="Google Shape;676;p58"/>
          <p:cNvSpPr txBox="1"/>
          <p:nvPr/>
        </p:nvSpPr>
        <p:spPr>
          <a:xfrm>
            <a:off x="5005412" y="5269370"/>
            <a:ext cx="12227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cactus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7" name="Google Shape;677;p58"/>
          <p:cNvSpPr txBox="1"/>
          <p:nvPr/>
        </p:nvSpPr>
        <p:spPr>
          <a:xfrm>
            <a:off x="526413" y="3448023"/>
            <a:ext cx="195735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scissors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8" name="Google Shape;678;p58"/>
          <p:cNvSpPr txBox="1"/>
          <p:nvPr/>
        </p:nvSpPr>
        <p:spPr>
          <a:xfrm>
            <a:off x="526413" y="4348023"/>
            <a:ext cx="166932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bacteria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9" name="Google Shape;679;p58"/>
          <p:cNvSpPr txBox="1"/>
          <p:nvPr/>
        </p:nvSpPr>
        <p:spPr>
          <a:xfrm>
            <a:off x="539553" y="5263448"/>
            <a:ext cx="16561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cacti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0" name="Google Shape;680;p58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1" name="Google Shape;681;p58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2" name="Google Shape;682;p58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3" name="Google Shape;683;p58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4" name="Google Shape;684;p58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5" name="Google Shape;685;p58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6" name="Google Shape;686;p58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687" name="Google Shape;687;p58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688" name="Google Shape;688;p58"/>
          <p:cNvSpPr txBox="1"/>
          <p:nvPr/>
        </p:nvSpPr>
        <p:spPr>
          <a:xfrm>
            <a:off x="399672" y="6038947"/>
            <a:ext cx="74846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write the singular of these nouns.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2" name="Shape 6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3" name="Google Shape;693;p59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4" name="Google Shape;694;p59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5" name="Google Shape;695;p59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6" name="Google Shape;696;p59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7" name="Google Shape;697;p59">
            <a:hlinkClick action="ppaction://hlinksldjump" r:id="rId7"/>
          </p:cNvPr>
          <p:cNvSpPr/>
          <p:nvPr/>
        </p:nvSpPr>
        <p:spPr>
          <a:xfrm>
            <a:off x="583486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8" name="Google Shape;698;p59">
            <a:hlinkClick action="ppaction://hlinksldjump" r:id="rId8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9" name="Google Shape;699;p59"/>
          <p:cNvSpPr txBox="1"/>
          <p:nvPr/>
        </p:nvSpPr>
        <p:spPr>
          <a:xfrm>
            <a:off x="627341" y="997274"/>
            <a:ext cx="2448273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Nouns – proper or common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0" name="Google Shape;700;p59"/>
          <p:cNvSpPr txBox="1"/>
          <p:nvPr/>
        </p:nvSpPr>
        <p:spPr>
          <a:xfrm>
            <a:off x="5220605" y="4710335"/>
            <a:ext cx="208769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Animal young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1" name="Google Shape;701;p59"/>
          <p:cNvSpPr txBox="1"/>
          <p:nvPr/>
        </p:nvSpPr>
        <p:spPr>
          <a:xfrm>
            <a:off x="610176" y="2742019"/>
            <a:ext cx="2708290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Classifying common nouns 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2" name="Google Shape;702;p59"/>
          <p:cNvSpPr txBox="1"/>
          <p:nvPr/>
        </p:nvSpPr>
        <p:spPr>
          <a:xfrm>
            <a:off x="5220072" y="2910135"/>
            <a:ext cx="187220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Collectives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3" name="Google Shape;703;p59"/>
          <p:cNvSpPr txBox="1"/>
          <p:nvPr/>
        </p:nvSpPr>
        <p:spPr>
          <a:xfrm>
            <a:off x="5148064" y="1181939"/>
            <a:ext cx="202420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Collectives 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704" name="Google Shape;704;p59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705" name="Google Shape;705;p59"/>
          <p:cNvSpPr txBox="1"/>
          <p:nvPr/>
        </p:nvSpPr>
        <p:spPr>
          <a:xfrm>
            <a:off x="179512" y="6190399"/>
            <a:ext cx="259228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Nouns- types, collectives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6" name="Google Shape;706;p59"/>
          <p:cNvSpPr txBox="1"/>
          <p:nvPr/>
        </p:nvSpPr>
        <p:spPr>
          <a:xfrm>
            <a:off x="583486" y="4542219"/>
            <a:ext cx="2708290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Classifying common nouns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0" name="Shape 7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1" name="Google Shape;711;p60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2" name="Google Shape;712;p60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3" name="Google Shape;713;p60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4" name="Google Shape;714;p60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5" name="Google Shape;715;p60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6" name="Google Shape;716;p60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7" name="Google Shape;717;p60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8" name="Google Shape;718;p60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9" name="Google Shape;719;p60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0" name="Google Shape;720;p60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1" name="Google Shape;721;p60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2" name="Google Shape;722;p60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3" name="Google Shape;723;p60"/>
          <p:cNvSpPr txBox="1"/>
          <p:nvPr/>
        </p:nvSpPr>
        <p:spPr>
          <a:xfrm>
            <a:off x="513290" y="689646"/>
            <a:ext cx="348264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jealousy, palace, Mr Bean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4" name="Google Shape;724;p60"/>
          <p:cNvSpPr txBox="1"/>
          <p:nvPr/>
        </p:nvSpPr>
        <p:spPr>
          <a:xfrm>
            <a:off x="4959112" y="679370"/>
            <a:ext cx="12690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Mr Bean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5" name="Google Shape;725;p60"/>
          <p:cNvSpPr txBox="1"/>
          <p:nvPr/>
        </p:nvSpPr>
        <p:spPr>
          <a:xfrm>
            <a:off x="474116" y="1645320"/>
            <a:ext cx="35938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book, Wales, manners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6" name="Google Shape;726;p60"/>
          <p:cNvSpPr txBox="1"/>
          <p:nvPr/>
        </p:nvSpPr>
        <p:spPr>
          <a:xfrm>
            <a:off x="4993330" y="1669543"/>
            <a:ext cx="101883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Wales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7" name="Google Shape;727;p60"/>
          <p:cNvSpPr txBox="1"/>
          <p:nvPr/>
        </p:nvSpPr>
        <p:spPr>
          <a:xfrm>
            <a:off x="474116" y="2558643"/>
            <a:ext cx="352182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bed, Big Mac, beef burger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8" name="Google Shape;728;p60"/>
          <p:cNvSpPr txBox="1"/>
          <p:nvPr/>
        </p:nvSpPr>
        <p:spPr>
          <a:xfrm>
            <a:off x="4993330" y="2569370"/>
            <a:ext cx="130686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Big Mac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9" name="Google Shape;729;p60"/>
          <p:cNvSpPr txBox="1"/>
          <p:nvPr/>
        </p:nvSpPr>
        <p:spPr>
          <a:xfrm>
            <a:off x="4993329" y="3469370"/>
            <a:ext cx="296304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Long Rd, Little Snoring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0" name="Google Shape;730;p60"/>
          <p:cNvSpPr txBox="1"/>
          <p:nvPr/>
        </p:nvSpPr>
        <p:spPr>
          <a:xfrm>
            <a:off x="5005412" y="4369370"/>
            <a:ext cx="12227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Smith’s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1" name="Google Shape;731;p60"/>
          <p:cNvSpPr txBox="1"/>
          <p:nvPr/>
        </p:nvSpPr>
        <p:spPr>
          <a:xfrm>
            <a:off x="5005412" y="5211539"/>
            <a:ext cx="79072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iPad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2" name="Google Shape;732;p60"/>
          <p:cNvSpPr txBox="1"/>
          <p:nvPr/>
        </p:nvSpPr>
        <p:spPr>
          <a:xfrm>
            <a:off x="514832" y="3445698"/>
            <a:ext cx="384114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Long Rd, town, Little Snoring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3" name="Google Shape;733;p60"/>
          <p:cNvSpPr txBox="1"/>
          <p:nvPr/>
        </p:nvSpPr>
        <p:spPr>
          <a:xfrm>
            <a:off x="513290" y="4360458"/>
            <a:ext cx="30505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Smith’s, shop, road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4" name="Google Shape;734;p60"/>
          <p:cNvSpPr txBox="1"/>
          <p:nvPr/>
        </p:nvSpPr>
        <p:spPr>
          <a:xfrm>
            <a:off x="539553" y="5263448"/>
            <a:ext cx="324035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swan, computer, iPad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5" name="Google Shape;735;p60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6" name="Google Shape;736;p60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7" name="Google Shape;737;p60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8" name="Google Shape;738;p60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9" name="Google Shape;739;p60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0" name="Google Shape;740;p60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1" name="Google Shape;741;p60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742" name="Google Shape;742;p60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743" name="Google Shape;743;p60"/>
          <p:cNvSpPr txBox="1"/>
          <p:nvPr/>
        </p:nvSpPr>
        <p:spPr>
          <a:xfrm>
            <a:off x="400849" y="6013942"/>
            <a:ext cx="763275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pick out the proper noun(s) from each list.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7" name="Shape 7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8" name="Google Shape;748;p61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9" name="Google Shape;749;p61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0" name="Google Shape;750;p61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1" name="Google Shape;751;p61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2" name="Google Shape;752;p61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3" name="Google Shape;753;p61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4" name="Google Shape;754;p61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5" name="Google Shape;755;p61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6" name="Google Shape;756;p61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7" name="Google Shape;757;p61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8" name="Google Shape;758;p61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9" name="Google Shape;759;p61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0" name="Google Shape;760;p61"/>
          <p:cNvSpPr txBox="1"/>
          <p:nvPr/>
        </p:nvSpPr>
        <p:spPr>
          <a:xfrm>
            <a:off x="446765" y="679370"/>
            <a:ext cx="9208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stone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1" name="Google Shape;761;p61"/>
          <p:cNvSpPr txBox="1"/>
          <p:nvPr/>
        </p:nvSpPr>
        <p:spPr>
          <a:xfrm>
            <a:off x="4959112" y="679370"/>
            <a:ext cx="12690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concrete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2" name="Google Shape;762;p61"/>
          <p:cNvSpPr txBox="1"/>
          <p:nvPr/>
        </p:nvSpPr>
        <p:spPr>
          <a:xfrm>
            <a:off x="480461" y="1657245"/>
            <a:ext cx="148626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swarm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3" name="Google Shape;763;p61"/>
          <p:cNvSpPr txBox="1"/>
          <p:nvPr/>
        </p:nvSpPr>
        <p:spPr>
          <a:xfrm>
            <a:off x="4993330" y="1669543"/>
            <a:ext cx="145087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collective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4" name="Google Shape;764;p61"/>
          <p:cNvSpPr txBox="1"/>
          <p:nvPr/>
        </p:nvSpPr>
        <p:spPr>
          <a:xfrm>
            <a:off x="480308" y="2551055"/>
            <a:ext cx="118175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flower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5" name="Google Shape;765;p61"/>
          <p:cNvSpPr txBox="1"/>
          <p:nvPr/>
        </p:nvSpPr>
        <p:spPr>
          <a:xfrm>
            <a:off x="4993330" y="2569370"/>
            <a:ext cx="137887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concrete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6" name="Google Shape;766;p61"/>
          <p:cNvSpPr txBox="1"/>
          <p:nvPr/>
        </p:nvSpPr>
        <p:spPr>
          <a:xfrm>
            <a:off x="4993330" y="3469370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abstract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7" name="Google Shape;767;p61"/>
          <p:cNvSpPr txBox="1"/>
          <p:nvPr/>
        </p:nvSpPr>
        <p:spPr>
          <a:xfrm>
            <a:off x="5005412" y="4369370"/>
            <a:ext cx="15828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collective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8" name="Google Shape;768;p61"/>
          <p:cNvSpPr txBox="1"/>
          <p:nvPr/>
        </p:nvSpPr>
        <p:spPr>
          <a:xfrm>
            <a:off x="5005412" y="5269370"/>
            <a:ext cx="12227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abstract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9" name="Google Shape;769;p61"/>
          <p:cNvSpPr txBox="1"/>
          <p:nvPr/>
        </p:nvSpPr>
        <p:spPr>
          <a:xfrm>
            <a:off x="526413" y="3448023"/>
            <a:ext cx="123727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anger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0" name="Google Shape;770;p61"/>
          <p:cNvSpPr txBox="1"/>
          <p:nvPr/>
        </p:nvSpPr>
        <p:spPr>
          <a:xfrm>
            <a:off x="526413" y="4348023"/>
            <a:ext cx="166932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flock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1" name="Google Shape;771;p61"/>
          <p:cNvSpPr txBox="1"/>
          <p:nvPr/>
        </p:nvSpPr>
        <p:spPr>
          <a:xfrm>
            <a:off x="539553" y="5263448"/>
            <a:ext cx="16561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dreams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2" name="Google Shape;772;p61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3" name="Google Shape;773;p61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4" name="Google Shape;774;p61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5" name="Google Shape;775;p61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6" name="Google Shape;776;p61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7" name="Google Shape;777;p61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8" name="Google Shape;778;p61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779" name="Google Shape;779;p61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780" name="Google Shape;780;p61"/>
          <p:cNvSpPr txBox="1"/>
          <p:nvPr/>
        </p:nvSpPr>
        <p:spPr>
          <a:xfrm>
            <a:off x="399672" y="6038947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say what type of noun these common nouns are.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4" name="Shape 7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5" name="Google Shape;785;p62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6" name="Google Shape;786;p62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7" name="Google Shape;787;p62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8" name="Google Shape;788;p62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9" name="Google Shape;789;p62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0" name="Google Shape;790;p62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1" name="Google Shape;791;p62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2" name="Google Shape;792;p62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3" name="Google Shape;793;p62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4" name="Google Shape;794;p62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5" name="Google Shape;795;p62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6" name="Google Shape;796;p62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7" name="Google Shape;797;p62"/>
          <p:cNvSpPr txBox="1"/>
          <p:nvPr/>
        </p:nvSpPr>
        <p:spPr>
          <a:xfrm>
            <a:off x="446764" y="679370"/>
            <a:ext cx="153294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walrus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8" name="Google Shape;798;p62"/>
          <p:cNvSpPr txBox="1"/>
          <p:nvPr/>
        </p:nvSpPr>
        <p:spPr>
          <a:xfrm>
            <a:off x="4959112" y="679370"/>
            <a:ext cx="12690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concrete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9" name="Google Shape;799;p62"/>
          <p:cNvSpPr txBox="1"/>
          <p:nvPr/>
        </p:nvSpPr>
        <p:spPr>
          <a:xfrm>
            <a:off x="480462" y="1577210"/>
            <a:ext cx="149925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memory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0" name="Google Shape;800;p62"/>
          <p:cNvSpPr txBox="1"/>
          <p:nvPr/>
        </p:nvSpPr>
        <p:spPr>
          <a:xfrm>
            <a:off x="4993330" y="1669543"/>
            <a:ext cx="137887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abstract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1" name="Google Shape;801;p62"/>
          <p:cNvSpPr txBox="1"/>
          <p:nvPr/>
        </p:nvSpPr>
        <p:spPr>
          <a:xfrm>
            <a:off x="480308" y="2551055"/>
            <a:ext cx="99534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pack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2" name="Google Shape;802;p62"/>
          <p:cNvSpPr txBox="1"/>
          <p:nvPr/>
        </p:nvSpPr>
        <p:spPr>
          <a:xfrm>
            <a:off x="4993330" y="2569370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collective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3" name="Google Shape;803;p62"/>
          <p:cNvSpPr txBox="1"/>
          <p:nvPr/>
        </p:nvSpPr>
        <p:spPr>
          <a:xfrm>
            <a:off x="4993330" y="3469370"/>
            <a:ext cx="137887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abstract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4" name="Google Shape;804;p62"/>
          <p:cNvSpPr txBox="1"/>
          <p:nvPr/>
        </p:nvSpPr>
        <p:spPr>
          <a:xfrm>
            <a:off x="5005412" y="4369370"/>
            <a:ext cx="15828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abstract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5" name="Google Shape;805;p62"/>
          <p:cNvSpPr txBox="1"/>
          <p:nvPr/>
        </p:nvSpPr>
        <p:spPr>
          <a:xfrm>
            <a:off x="5005412" y="5269370"/>
            <a:ext cx="14387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collective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6" name="Google Shape;806;p62"/>
          <p:cNvSpPr txBox="1"/>
          <p:nvPr/>
        </p:nvSpPr>
        <p:spPr>
          <a:xfrm>
            <a:off x="526413" y="3448023"/>
            <a:ext cx="9492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love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7" name="Google Shape;807;p62"/>
          <p:cNvSpPr txBox="1"/>
          <p:nvPr/>
        </p:nvSpPr>
        <p:spPr>
          <a:xfrm>
            <a:off x="480072" y="4323203"/>
            <a:ext cx="250775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childhood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8" name="Google Shape;808;p62"/>
          <p:cNvSpPr txBox="1"/>
          <p:nvPr/>
        </p:nvSpPr>
        <p:spPr>
          <a:xfrm>
            <a:off x="515721" y="5188282"/>
            <a:ext cx="95993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herd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9" name="Google Shape;809;p62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0" name="Google Shape;810;p62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1" name="Google Shape;811;p62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2" name="Google Shape;812;p62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3" name="Google Shape;813;p62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4" name="Google Shape;814;p62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5" name="Google Shape;815;p62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816" name="Google Shape;816;p62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817" name="Google Shape;817;p62"/>
          <p:cNvSpPr txBox="1"/>
          <p:nvPr/>
        </p:nvSpPr>
        <p:spPr>
          <a:xfrm>
            <a:off x="399672" y="6038947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say what type of noun these common nouns are.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1" name="Shape 8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2" name="Google Shape;822;p63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3" name="Google Shape;823;p63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4" name="Google Shape;824;p63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5" name="Google Shape;825;p63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6" name="Google Shape;826;p63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7" name="Google Shape;827;p63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8" name="Google Shape;828;p63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9" name="Google Shape;829;p63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0" name="Google Shape;830;p63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1" name="Google Shape;831;p63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2" name="Google Shape;832;p63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3" name="Google Shape;833;p63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4" name="Google Shape;834;p63"/>
          <p:cNvSpPr txBox="1"/>
          <p:nvPr/>
        </p:nvSpPr>
        <p:spPr>
          <a:xfrm>
            <a:off x="400848" y="667837"/>
            <a:ext cx="15788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sheep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5" name="Google Shape;835;p63"/>
          <p:cNvSpPr txBox="1"/>
          <p:nvPr/>
        </p:nvSpPr>
        <p:spPr>
          <a:xfrm>
            <a:off x="4959112" y="679370"/>
            <a:ext cx="9810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flock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6" name="Google Shape;836;p63"/>
          <p:cNvSpPr txBox="1"/>
          <p:nvPr/>
        </p:nvSpPr>
        <p:spPr>
          <a:xfrm>
            <a:off x="4993330" y="1669543"/>
            <a:ext cx="217095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school or shoal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7" name="Google Shape;837;p63"/>
          <p:cNvSpPr txBox="1"/>
          <p:nvPr/>
        </p:nvSpPr>
        <p:spPr>
          <a:xfrm>
            <a:off x="480308" y="2551055"/>
            <a:ext cx="165920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geese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8" name="Google Shape;838;p63"/>
          <p:cNvSpPr txBox="1"/>
          <p:nvPr/>
        </p:nvSpPr>
        <p:spPr>
          <a:xfrm>
            <a:off x="4993330" y="2569370"/>
            <a:ext cx="224296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gaggle or flock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9" name="Google Shape;839;p63"/>
          <p:cNvSpPr txBox="1"/>
          <p:nvPr/>
        </p:nvSpPr>
        <p:spPr>
          <a:xfrm>
            <a:off x="4993330" y="3469370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pride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0" name="Google Shape;840;p63"/>
          <p:cNvSpPr txBox="1"/>
          <p:nvPr/>
        </p:nvSpPr>
        <p:spPr>
          <a:xfrm>
            <a:off x="5005412" y="4369370"/>
            <a:ext cx="20148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swarm or hive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1" name="Google Shape;841;p63"/>
          <p:cNvSpPr txBox="1"/>
          <p:nvPr/>
        </p:nvSpPr>
        <p:spPr>
          <a:xfrm>
            <a:off x="5005412" y="5269370"/>
            <a:ext cx="13667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bunch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2" name="Google Shape;842;p63"/>
          <p:cNvSpPr txBox="1"/>
          <p:nvPr/>
        </p:nvSpPr>
        <p:spPr>
          <a:xfrm>
            <a:off x="480308" y="3401856"/>
            <a:ext cx="116526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lions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3" name="Google Shape;843;p63"/>
          <p:cNvSpPr txBox="1"/>
          <p:nvPr/>
        </p:nvSpPr>
        <p:spPr>
          <a:xfrm>
            <a:off x="480308" y="4348023"/>
            <a:ext cx="10391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bees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4" name="Google Shape;844;p63"/>
          <p:cNvSpPr txBox="1"/>
          <p:nvPr/>
        </p:nvSpPr>
        <p:spPr>
          <a:xfrm>
            <a:off x="503359" y="5211539"/>
            <a:ext cx="147635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bananas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5" name="Google Shape;845;p63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6" name="Google Shape;846;p63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7" name="Google Shape;847;p63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8" name="Google Shape;848;p63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9" name="Google Shape;849;p63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0" name="Google Shape;850;p63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1" name="Google Shape;851;p63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852" name="Google Shape;852;p63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853" name="Google Shape;853;p63"/>
          <p:cNvSpPr txBox="1"/>
          <p:nvPr/>
        </p:nvSpPr>
        <p:spPr>
          <a:xfrm>
            <a:off x="399672" y="6038947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name the collective for a group of these animals / objects.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4" name="Google Shape;854;p63"/>
          <p:cNvSpPr txBox="1"/>
          <p:nvPr/>
        </p:nvSpPr>
        <p:spPr>
          <a:xfrm>
            <a:off x="480308" y="1623376"/>
            <a:ext cx="21474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fish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8" name="Shape 8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9" name="Google Shape;859;p64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0" name="Google Shape;860;p64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1" name="Google Shape;861;p64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2" name="Google Shape;862;p64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3" name="Google Shape;863;p64"/>
          <p:cNvSpPr/>
          <p:nvPr/>
        </p:nvSpPr>
        <p:spPr>
          <a:xfrm>
            <a:off x="384549" y="3320293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4" name="Google Shape;864;p64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5" name="Google Shape;865;p64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6" name="Google Shape;866;p64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7" name="Google Shape;867;p64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8" name="Google Shape;868;p64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9" name="Google Shape;869;p64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0" name="Google Shape;870;p64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1" name="Google Shape;871;p64"/>
          <p:cNvSpPr txBox="1"/>
          <p:nvPr/>
        </p:nvSpPr>
        <p:spPr>
          <a:xfrm>
            <a:off x="520712" y="648592"/>
            <a:ext cx="210999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keys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2" name="Google Shape;872;p64"/>
          <p:cNvSpPr txBox="1"/>
          <p:nvPr/>
        </p:nvSpPr>
        <p:spPr>
          <a:xfrm>
            <a:off x="4959112" y="679370"/>
            <a:ext cx="112505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bunch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3" name="Google Shape;873;p64"/>
          <p:cNvSpPr txBox="1"/>
          <p:nvPr/>
        </p:nvSpPr>
        <p:spPr>
          <a:xfrm>
            <a:off x="538335" y="1601890"/>
            <a:ext cx="11235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cards</a:t>
            </a:r>
            <a:endParaRPr i="1" sz="2400">
              <a:solidFill>
                <a:srgbClr val="FFFF00"/>
              </a:solidFill>
              <a:latin typeface="Cambria Math"/>
              <a:ea typeface="Cambria Math"/>
              <a:cs typeface="Cambria Math"/>
              <a:sym typeface="Cambria Math"/>
            </a:endParaRPr>
          </a:p>
        </p:txBody>
      </p:sp>
      <p:sp>
        <p:nvSpPr>
          <p:cNvPr id="874" name="Google Shape;874;p64"/>
          <p:cNvSpPr txBox="1"/>
          <p:nvPr/>
        </p:nvSpPr>
        <p:spPr>
          <a:xfrm>
            <a:off x="4993330" y="1669543"/>
            <a:ext cx="109083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pack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5" name="Google Shape;875;p64"/>
          <p:cNvSpPr txBox="1"/>
          <p:nvPr/>
        </p:nvSpPr>
        <p:spPr>
          <a:xfrm>
            <a:off x="539553" y="2507815"/>
            <a:ext cx="128976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puppies</a:t>
            </a:r>
            <a:endParaRPr i="1" sz="2400">
              <a:solidFill>
                <a:srgbClr val="FFFF00"/>
              </a:solidFill>
              <a:latin typeface="Cambria Math"/>
              <a:ea typeface="Cambria Math"/>
              <a:cs typeface="Cambria Math"/>
              <a:sym typeface="Cambria Math"/>
            </a:endParaRPr>
          </a:p>
        </p:txBody>
      </p:sp>
      <p:sp>
        <p:nvSpPr>
          <p:cNvPr id="876" name="Google Shape;876;p64"/>
          <p:cNvSpPr txBox="1"/>
          <p:nvPr/>
        </p:nvSpPr>
        <p:spPr>
          <a:xfrm>
            <a:off x="4993330" y="2569370"/>
            <a:ext cx="109083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litter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7" name="Google Shape;877;p64"/>
          <p:cNvSpPr txBox="1"/>
          <p:nvPr/>
        </p:nvSpPr>
        <p:spPr>
          <a:xfrm>
            <a:off x="5005412" y="3478800"/>
            <a:ext cx="189865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cloud or swarm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8" name="Google Shape;878;p64"/>
          <p:cNvSpPr txBox="1"/>
          <p:nvPr/>
        </p:nvSpPr>
        <p:spPr>
          <a:xfrm>
            <a:off x="5005412" y="4369370"/>
            <a:ext cx="151080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murder 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9" name="Google Shape;879;p64"/>
          <p:cNvSpPr txBox="1"/>
          <p:nvPr/>
        </p:nvSpPr>
        <p:spPr>
          <a:xfrm>
            <a:off x="5071379" y="5253981"/>
            <a:ext cx="122277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pack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0" name="Google Shape;880;p64"/>
          <p:cNvSpPr txBox="1"/>
          <p:nvPr/>
        </p:nvSpPr>
        <p:spPr>
          <a:xfrm>
            <a:off x="551440" y="3417245"/>
            <a:ext cx="127787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gnats</a:t>
            </a:r>
            <a:endParaRPr i="1" sz="2400">
              <a:solidFill>
                <a:srgbClr val="FFFF00"/>
              </a:solidFill>
              <a:latin typeface="Cambria Math"/>
              <a:ea typeface="Cambria Math"/>
              <a:cs typeface="Cambria Math"/>
              <a:sym typeface="Cambria Math"/>
            </a:endParaRPr>
          </a:p>
        </p:txBody>
      </p:sp>
      <p:sp>
        <p:nvSpPr>
          <p:cNvPr id="881" name="Google Shape;881;p64"/>
          <p:cNvSpPr txBox="1"/>
          <p:nvPr/>
        </p:nvSpPr>
        <p:spPr>
          <a:xfrm>
            <a:off x="560192" y="4338592"/>
            <a:ext cx="92318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crows</a:t>
            </a:r>
            <a:endParaRPr i="1" sz="2400">
              <a:solidFill>
                <a:srgbClr val="FFFF00"/>
              </a:solidFill>
              <a:latin typeface="Cambria Math"/>
              <a:ea typeface="Cambria Math"/>
              <a:cs typeface="Cambria Math"/>
              <a:sym typeface="Cambria Math"/>
            </a:endParaRPr>
          </a:p>
        </p:txBody>
      </p:sp>
      <p:sp>
        <p:nvSpPr>
          <p:cNvPr id="882" name="Google Shape;882;p64"/>
          <p:cNvSpPr txBox="1"/>
          <p:nvPr/>
        </p:nvSpPr>
        <p:spPr>
          <a:xfrm>
            <a:off x="581736" y="5158998"/>
            <a:ext cx="108834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lies</a:t>
            </a:r>
            <a:endParaRPr i="1" sz="2400">
              <a:solidFill>
                <a:srgbClr val="FFFF00"/>
              </a:solidFill>
              <a:latin typeface="Cambria Math"/>
              <a:ea typeface="Cambria Math"/>
              <a:cs typeface="Cambria Math"/>
              <a:sym typeface="Cambria Math"/>
            </a:endParaRPr>
          </a:p>
        </p:txBody>
      </p:sp>
      <p:sp>
        <p:nvSpPr>
          <p:cNvPr id="883" name="Google Shape;883;p64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4" name="Google Shape;884;p64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5" name="Google Shape;885;p64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6" name="Google Shape;886;p64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7" name="Google Shape;887;p64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8" name="Google Shape;888;p64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9" name="Google Shape;889;p64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890" name="Google Shape;890;p64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891" name="Google Shape;891;p64"/>
          <p:cNvSpPr txBox="1"/>
          <p:nvPr/>
        </p:nvSpPr>
        <p:spPr>
          <a:xfrm>
            <a:off x="399672" y="6038947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name the collective for a group of these animals / objects.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5" name="Shape 8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6" name="Google Shape;896;p65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7" name="Google Shape;897;p65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8" name="Google Shape;898;p65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9" name="Google Shape;899;p65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0" name="Google Shape;900;p65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1" name="Google Shape;901;p65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2" name="Google Shape;902;p65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3" name="Google Shape;903;p65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4" name="Google Shape;904;p65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5" name="Google Shape;905;p65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6" name="Google Shape;906;p65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7" name="Google Shape;907;p65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8" name="Google Shape;908;p65"/>
          <p:cNvSpPr txBox="1"/>
          <p:nvPr/>
        </p:nvSpPr>
        <p:spPr>
          <a:xfrm>
            <a:off x="446764" y="679370"/>
            <a:ext cx="218102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cow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9" name="Google Shape;909;p65"/>
          <p:cNvSpPr txBox="1"/>
          <p:nvPr/>
        </p:nvSpPr>
        <p:spPr>
          <a:xfrm>
            <a:off x="4959112" y="679370"/>
            <a:ext cx="76501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calf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0" name="Google Shape;910;p65"/>
          <p:cNvSpPr txBox="1"/>
          <p:nvPr/>
        </p:nvSpPr>
        <p:spPr>
          <a:xfrm>
            <a:off x="480461" y="1587901"/>
            <a:ext cx="105681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goose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1" name="Google Shape;911;p65"/>
          <p:cNvSpPr txBox="1"/>
          <p:nvPr/>
        </p:nvSpPr>
        <p:spPr>
          <a:xfrm>
            <a:off x="4993330" y="1669543"/>
            <a:ext cx="130754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gosling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2" name="Google Shape;912;p65"/>
          <p:cNvSpPr txBox="1"/>
          <p:nvPr/>
        </p:nvSpPr>
        <p:spPr>
          <a:xfrm>
            <a:off x="480308" y="2551055"/>
            <a:ext cx="110974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swan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3" name="Google Shape;913;p65"/>
          <p:cNvSpPr txBox="1"/>
          <p:nvPr/>
        </p:nvSpPr>
        <p:spPr>
          <a:xfrm>
            <a:off x="4993330" y="2569370"/>
            <a:ext cx="116284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cygnet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4" name="Google Shape;914;p65"/>
          <p:cNvSpPr txBox="1"/>
          <p:nvPr/>
        </p:nvSpPr>
        <p:spPr>
          <a:xfrm>
            <a:off x="4993330" y="3469370"/>
            <a:ext cx="97746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lamb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5" name="Google Shape;915;p65"/>
          <p:cNvSpPr txBox="1"/>
          <p:nvPr/>
        </p:nvSpPr>
        <p:spPr>
          <a:xfrm>
            <a:off x="5005412" y="4369370"/>
            <a:ext cx="129546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nymph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6" name="Google Shape;916;p65"/>
          <p:cNvSpPr txBox="1"/>
          <p:nvPr/>
        </p:nvSpPr>
        <p:spPr>
          <a:xfrm>
            <a:off x="5005412" y="5269370"/>
            <a:ext cx="115076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tadpole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7" name="Google Shape;917;p65"/>
          <p:cNvSpPr txBox="1"/>
          <p:nvPr/>
        </p:nvSpPr>
        <p:spPr>
          <a:xfrm>
            <a:off x="526413" y="3448023"/>
            <a:ext cx="123727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sheep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8" name="Google Shape;918;p65"/>
          <p:cNvSpPr txBox="1"/>
          <p:nvPr/>
        </p:nvSpPr>
        <p:spPr>
          <a:xfrm>
            <a:off x="526413" y="4348023"/>
            <a:ext cx="210137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dragonfly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9" name="Google Shape;919;p65"/>
          <p:cNvSpPr txBox="1"/>
          <p:nvPr/>
        </p:nvSpPr>
        <p:spPr>
          <a:xfrm>
            <a:off x="539553" y="5263448"/>
            <a:ext cx="86409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frog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0" name="Google Shape;920;p65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1" name="Google Shape;921;p65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2" name="Google Shape;922;p65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1</a:t>
            </a:r>
            <a:endParaRPr/>
          </a:p>
        </p:txBody>
      </p:sp>
      <p:sp>
        <p:nvSpPr>
          <p:cNvPr id="923" name="Google Shape;923;p65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4" name="Google Shape;924;p65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/>
          </a:p>
        </p:txBody>
      </p:sp>
      <p:sp>
        <p:nvSpPr>
          <p:cNvPr id="925" name="Google Shape;925;p65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6" name="Google Shape;926;p65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927" name="Google Shape;927;p65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928" name="Google Shape;928;p65"/>
          <p:cNvSpPr txBox="1"/>
          <p:nvPr/>
        </p:nvSpPr>
        <p:spPr>
          <a:xfrm>
            <a:off x="399672" y="6038947"/>
            <a:ext cx="74846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name the young of these animals.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2" name="Shape 9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3" name="Google Shape;933;p66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4" name="Google Shape;934;p66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5" name="Google Shape;935;p66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6" name="Google Shape;936;p66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7" name="Google Shape;937;p66">
            <a:hlinkClick action="ppaction://hlinksldjump" r:id="rId7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938" name="Google Shape;938;p66"/>
          <p:cNvGrpSpPr/>
          <p:nvPr/>
        </p:nvGrpSpPr>
        <p:grpSpPr>
          <a:xfrm>
            <a:off x="583486" y="980728"/>
            <a:ext cx="3648676" cy="864096"/>
            <a:chOff x="583486" y="980728"/>
            <a:chExt cx="3648676" cy="864096"/>
          </a:xfrm>
        </p:grpSpPr>
        <p:sp>
          <p:nvSpPr>
            <p:cNvPr id="939" name="Google Shape;939;p66">
              <a:hlinkClick action="ppaction://hlinksldjump" r:id="rId8"/>
            </p:cNvPr>
            <p:cNvSpPr/>
            <p:nvPr/>
          </p:nvSpPr>
          <p:spPr>
            <a:xfrm>
              <a:off x="583486" y="980728"/>
              <a:ext cx="3648676" cy="864096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40" name="Google Shape;940;p66"/>
            <p:cNvSpPr txBox="1"/>
            <p:nvPr/>
          </p:nvSpPr>
          <p:spPr>
            <a:xfrm>
              <a:off x="583486" y="1120388"/>
              <a:ext cx="2188314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32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Past tense 1</a:t>
              </a:r>
              <a:endParaRPr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941" name="Google Shape;941;p66"/>
          <p:cNvSpPr txBox="1"/>
          <p:nvPr/>
        </p:nvSpPr>
        <p:spPr>
          <a:xfrm>
            <a:off x="467544" y="4648780"/>
            <a:ext cx="2304256" cy="10772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Past tense 3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2" name="Google Shape;942;p66"/>
          <p:cNvSpPr txBox="1"/>
          <p:nvPr/>
        </p:nvSpPr>
        <p:spPr>
          <a:xfrm>
            <a:off x="567566" y="2846212"/>
            <a:ext cx="220423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Past tense 2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3" name="Google Shape;943;p66"/>
          <p:cNvSpPr txBox="1"/>
          <p:nvPr/>
        </p:nvSpPr>
        <p:spPr>
          <a:xfrm>
            <a:off x="5148064" y="2851215"/>
            <a:ext cx="3168352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Past tense 5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4" name="Google Shape;944;p66"/>
          <p:cNvSpPr txBox="1"/>
          <p:nvPr/>
        </p:nvSpPr>
        <p:spPr>
          <a:xfrm>
            <a:off x="5138886" y="1120386"/>
            <a:ext cx="2312233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Past tense 4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945" name="Google Shape;945;p66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946" name="Google Shape;946;p66"/>
          <p:cNvSpPr txBox="1"/>
          <p:nvPr/>
        </p:nvSpPr>
        <p:spPr>
          <a:xfrm>
            <a:off x="5220072" y="4648780"/>
            <a:ext cx="2304256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Past tense 6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7" name="Google Shape;947;p66"/>
          <p:cNvSpPr txBox="1"/>
          <p:nvPr/>
        </p:nvSpPr>
        <p:spPr>
          <a:xfrm>
            <a:off x="179512" y="6190399"/>
            <a:ext cx="295232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Verbs – past tense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1" name="Shape 9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" name="Google Shape;952;p67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3" name="Google Shape;953;p67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4" name="Google Shape;954;p67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5" name="Google Shape;955;p67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6" name="Google Shape;956;p67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7" name="Google Shape;957;p67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8" name="Google Shape;958;p67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9" name="Google Shape;959;p67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0" name="Google Shape;960;p67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1" name="Google Shape;961;p67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2" name="Google Shape;962;p67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3" name="Google Shape;963;p67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4" name="Google Shape;964;p67"/>
          <p:cNvSpPr txBox="1"/>
          <p:nvPr/>
        </p:nvSpPr>
        <p:spPr>
          <a:xfrm>
            <a:off x="405131" y="658868"/>
            <a:ext cx="71742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eat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5" name="Google Shape;965;p67"/>
          <p:cNvSpPr txBox="1"/>
          <p:nvPr/>
        </p:nvSpPr>
        <p:spPr>
          <a:xfrm>
            <a:off x="4959112" y="679370"/>
            <a:ext cx="9810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ate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6" name="Google Shape;966;p67"/>
          <p:cNvSpPr txBox="1"/>
          <p:nvPr/>
        </p:nvSpPr>
        <p:spPr>
          <a:xfrm>
            <a:off x="474116" y="1663147"/>
            <a:ext cx="215366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carry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7" name="Google Shape;967;p67"/>
          <p:cNvSpPr txBox="1"/>
          <p:nvPr/>
        </p:nvSpPr>
        <p:spPr>
          <a:xfrm>
            <a:off x="4993330" y="1669543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carried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8" name="Google Shape;968;p67"/>
          <p:cNvSpPr txBox="1"/>
          <p:nvPr/>
        </p:nvSpPr>
        <p:spPr>
          <a:xfrm>
            <a:off x="457699" y="2522332"/>
            <a:ext cx="159402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grab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9" name="Google Shape;969;p67"/>
          <p:cNvSpPr txBox="1"/>
          <p:nvPr/>
        </p:nvSpPr>
        <p:spPr>
          <a:xfrm>
            <a:off x="4993330" y="2569370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grabbed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0" name="Google Shape;970;p67"/>
          <p:cNvSpPr txBox="1"/>
          <p:nvPr/>
        </p:nvSpPr>
        <p:spPr>
          <a:xfrm>
            <a:off x="4993330" y="3469370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began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1" name="Google Shape;971;p67"/>
          <p:cNvSpPr txBox="1"/>
          <p:nvPr/>
        </p:nvSpPr>
        <p:spPr>
          <a:xfrm>
            <a:off x="5005412" y="4369370"/>
            <a:ext cx="86273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met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2" name="Google Shape;972;p67"/>
          <p:cNvSpPr txBox="1"/>
          <p:nvPr/>
        </p:nvSpPr>
        <p:spPr>
          <a:xfrm>
            <a:off x="5005412" y="5269370"/>
            <a:ext cx="10787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swept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3" name="Google Shape;973;p67"/>
          <p:cNvSpPr txBox="1"/>
          <p:nvPr/>
        </p:nvSpPr>
        <p:spPr>
          <a:xfrm>
            <a:off x="514832" y="3445698"/>
            <a:ext cx="10924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begin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4" name="Google Shape;974;p67"/>
          <p:cNvSpPr txBox="1"/>
          <p:nvPr/>
        </p:nvSpPr>
        <p:spPr>
          <a:xfrm>
            <a:off x="513290" y="4360458"/>
            <a:ext cx="10376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meet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5" name="Google Shape;975;p67"/>
          <p:cNvSpPr txBox="1"/>
          <p:nvPr/>
        </p:nvSpPr>
        <p:spPr>
          <a:xfrm>
            <a:off x="539554" y="5263448"/>
            <a:ext cx="103098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sweep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6" name="Google Shape;976;p67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7" name="Google Shape;977;p67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8" name="Google Shape;978;p67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9" name="Google Shape;979;p67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0" name="Google Shape;980;p67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1" name="Google Shape;981;p67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2" name="Google Shape;982;p67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983" name="Google Shape;983;p67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984" name="Google Shape;984;p67"/>
          <p:cNvSpPr txBox="1"/>
          <p:nvPr/>
        </p:nvSpPr>
        <p:spPr>
          <a:xfrm>
            <a:off x="400849" y="6013942"/>
            <a:ext cx="763275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change these verbs to the past tense.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8" name="Shape 9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9" name="Google Shape;989;p68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0" name="Google Shape;990;p68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1" name="Google Shape;991;p68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2" name="Google Shape;992;p68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3" name="Google Shape;993;p68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4" name="Google Shape;994;p68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5" name="Google Shape;995;p68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6" name="Google Shape;996;p68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7" name="Google Shape;997;p68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8" name="Google Shape;998;p68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9" name="Google Shape;999;p68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0" name="Google Shape;1000;p68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1" name="Google Shape;1001;p68"/>
          <p:cNvSpPr txBox="1"/>
          <p:nvPr/>
        </p:nvSpPr>
        <p:spPr>
          <a:xfrm>
            <a:off x="280903" y="658868"/>
            <a:ext cx="1211564" cy="461665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002" name="Google Shape;1002;p68"/>
          <p:cNvSpPr txBox="1"/>
          <p:nvPr/>
        </p:nvSpPr>
        <p:spPr>
          <a:xfrm>
            <a:off x="5064465" y="658867"/>
            <a:ext cx="981040" cy="461665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0" l="0" r="-619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003" name="Google Shape;1003;p68"/>
          <p:cNvSpPr txBox="1"/>
          <p:nvPr/>
        </p:nvSpPr>
        <p:spPr>
          <a:xfrm>
            <a:off x="400849" y="1623376"/>
            <a:ext cx="1210387" cy="461665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004" name="Google Shape;1004;p68"/>
          <p:cNvSpPr txBox="1"/>
          <p:nvPr/>
        </p:nvSpPr>
        <p:spPr>
          <a:xfrm>
            <a:off x="4937558" y="1628277"/>
            <a:ext cx="1234854" cy="461665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005" name="Google Shape;1005;p68"/>
          <p:cNvSpPr txBox="1"/>
          <p:nvPr/>
        </p:nvSpPr>
        <p:spPr>
          <a:xfrm>
            <a:off x="576597" y="2462747"/>
            <a:ext cx="85771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run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6" name="Google Shape;1006;p68"/>
          <p:cNvSpPr txBox="1"/>
          <p:nvPr/>
        </p:nvSpPr>
        <p:spPr>
          <a:xfrm>
            <a:off x="5074387" y="2476166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ran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7" name="Google Shape;1007;p68"/>
          <p:cNvSpPr txBox="1"/>
          <p:nvPr/>
        </p:nvSpPr>
        <p:spPr>
          <a:xfrm>
            <a:off x="5110176" y="3382095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thought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8" name="Google Shape;1008;p68"/>
          <p:cNvSpPr txBox="1"/>
          <p:nvPr/>
        </p:nvSpPr>
        <p:spPr>
          <a:xfrm>
            <a:off x="5074387" y="4255690"/>
            <a:ext cx="85659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took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9" name="Google Shape;1009;p68"/>
          <p:cNvSpPr txBox="1"/>
          <p:nvPr/>
        </p:nvSpPr>
        <p:spPr>
          <a:xfrm>
            <a:off x="5220072" y="5130000"/>
            <a:ext cx="12227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told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0" name="Google Shape;1010;p68"/>
          <p:cNvSpPr txBox="1"/>
          <p:nvPr/>
        </p:nvSpPr>
        <p:spPr>
          <a:xfrm>
            <a:off x="399672" y="3423203"/>
            <a:ext cx="1189998" cy="461665"/>
          </a:xfrm>
          <a:prstGeom prst="rect">
            <a:avLst/>
          </a:prstGeom>
          <a:blipFill rotWithShape="1">
            <a:blip r:embed="rId7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011" name="Google Shape;1011;p68"/>
          <p:cNvSpPr txBox="1"/>
          <p:nvPr/>
        </p:nvSpPr>
        <p:spPr>
          <a:xfrm>
            <a:off x="399672" y="4278103"/>
            <a:ext cx="1194701" cy="461665"/>
          </a:xfrm>
          <a:prstGeom prst="rect">
            <a:avLst/>
          </a:prstGeom>
          <a:blipFill rotWithShape="1">
            <a:blip r:embed="rId8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012" name="Google Shape;1012;p68"/>
          <p:cNvSpPr txBox="1"/>
          <p:nvPr/>
        </p:nvSpPr>
        <p:spPr>
          <a:xfrm>
            <a:off x="444386" y="5206977"/>
            <a:ext cx="884598" cy="461665"/>
          </a:xfrm>
          <a:prstGeom prst="rect">
            <a:avLst/>
          </a:prstGeom>
          <a:blipFill rotWithShape="1">
            <a:blip r:embed="rId9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013" name="Google Shape;1013;p68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4" name="Google Shape;1014;p68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5" name="Google Shape;1015;p68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6" name="Google Shape;1016;p68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7" name="Google Shape;1017;p68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8" name="Google Shape;1018;p68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9" name="Google Shape;1019;p68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020" name="Google Shape;1020;p68">
            <a:hlinkClick action="ppaction://hlinksldjump" r:id="rId10"/>
          </p:cNvPr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021" name="Google Shape;1021;p68"/>
          <p:cNvSpPr txBox="1"/>
          <p:nvPr/>
        </p:nvSpPr>
        <p:spPr>
          <a:xfrm>
            <a:off x="399672" y="6038947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change these verbs to the past tense.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5" name="Shape 10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Google Shape;1026;p69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7" name="Google Shape;1027;p69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8" name="Google Shape;1028;p69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9" name="Google Shape;1029;p69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0" name="Google Shape;1030;p69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1" name="Google Shape;1031;p69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2" name="Google Shape;1032;p69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3" name="Google Shape;1033;p69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4" name="Google Shape;1034;p69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5" name="Google Shape;1035;p69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6" name="Google Shape;1036;p69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7" name="Google Shape;1037;p69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8" name="Google Shape;1038;p69"/>
          <p:cNvSpPr txBox="1"/>
          <p:nvPr/>
        </p:nvSpPr>
        <p:spPr>
          <a:xfrm>
            <a:off x="4959112" y="679370"/>
            <a:ext cx="90903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wore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9" name="Google Shape;1039;p69"/>
          <p:cNvSpPr txBox="1"/>
          <p:nvPr/>
        </p:nvSpPr>
        <p:spPr>
          <a:xfrm>
            <a:off x="480461" y="1577210"/>
            <a:ext cx="135523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buy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0" name="Google Shape;1040;p69"/>
          <p:cNvSpPr txBox="1"/>
          <p:nvPr/>
        </p:nvSpPr>
        <p:spPr>
          <a:xfrm>
            <a:off x="4993330" y="1669543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bought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1" name="Google Shape;1041;p69"/>
          <p:cNvSpPr txBox="1"/>
          <p:nvPr/>
        </p:nvSpPr>
        <p:spPr>
          <a:xfrm>
            <a:off x="480308" y="2551055"/>
            <a:ext cx="15714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shake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2" name="Google Shape;1042;p69"/>
          <p:cNvSpPr txBox="1"/>
          <p:nvPr/>
        </p:nvSpPr>
        <p:spPr>
          <a:xfrm>
            <a:off x="4993330" y="2569370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shook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3" name="Google Shape;1043;p69"/>
          <p:cNvSpPr txBox="1"/>
          <p:nvPr/>
        </p:nvSpPr>
        <p:spPr>
          <a:xfrm>
            <a:off x="4993330" y="3469370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rose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4" name="Google Shape;1044;p69"/>
          <p:cNvSpPr txBox="1"/>
          <p:nvPr/>
        </p:nvSpPr>
        <p:spPr>
          <a:xfrm>
            <a:off x="5005412" y="4369370"/>
            <a:ext cx="15828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wrote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5" name="Google Shape;1045;p69"/>
          <p:cNvSpPr txBox="1"/>
          <p:nvPr/>
        </p:nvSpPr>
        <p:spPr>
          <a:xfrm>
            <a:off x="5005412" y="5223203"/>
            <a:ext cx="12227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saw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6" name="Google Shape;1046;p69"/>
          <p:cNvSpPr txBox="1"/>
          <p:nvPr/>
        </p:nvSpPr>
        <p:spPr>
          <a:xfrm>
            <a:off x="526413" y="3448023"/>
            <a:ext cx="120772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rise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7" name="Google Shape;1047;p69"/>
          <p:cNvSpPr txBox="1"/>
          <p:nvPr/>
        </p:nvSpPr>
        <p:spPr>
          <a:xfrm>
            <a:off x="480072" y="4323203"/>
            <a:ext cx="157164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write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" name="Google Shape;1048;p69"/>
          <p:cNvSpPr txBox="1"/>
          <p:nvPr/>
        </p:nvSpPr>
        <p:spPr>
          <a:xfrm>
            <a:off x="515721" y="5188282"/>
            <a:ext cx="160800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see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9" name="Google Shape;1049;p69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0" name="Google Shape;1050;p69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1" name="Google Shape;1051;p69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2" name="Google Shape;1052;p69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3" name="Google Shape;1053;p69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4" name="Google Shape;1054;p69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5" name="Google Shape;1055;p69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056" name="Google Shape;1056;p69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057" name="Google Shape;1057;p69"/>
          <p:cNvSpPr txBox="1"/>
          <p:nvPr/>
        </p:nvSpPr>
        <p:spPr>
          <a:xfrm>
            <a:off x="399672" y="6038947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change these verbs to the past tense.</a:t>
            </a:r>
            <a:endParaRPr/>
          </a:p>
        </p:txBody>
      </p:sp>
      <p:sp>
        <p:nvSpPr>
          <p:cNvPr id="1058" name="Google Shape;1058;p69"/>
          <p:cNvSpPr txBox="1"/>
          <p:nvPr/>
        </p:nvSpPr>
        <p:spPr>
          <a:xfrm>
            <a:off x="480461" y="679370"/>
            <a:ext cx="25073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wear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2" name="Shape 10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3" name="Google Shape;1063;p70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4" name="Google Shape;1064;p70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5" name="Google Shape;1065;p70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6" name="Google Shape;1066;p70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7" name="Google Shape;1067;p70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8" name="Google Shape;1068;p70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9" name="Google Shape;1069;p70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0" name="Google Shape;1070;p70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1" name="Google Shape;1071;p70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2" name="Google Shape;1072;p70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3" name="Google Shape;1073;p70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4" name="Google Shape;1074;p70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5" name="Google Shape;1075;p70"/>
          <p:cNvSpPr txBox="1"/>
          <p:nvPr/>
        </p:nvSpPr>
        <p:spPr>
          <a:xfrm>
            <a:off x="400848" y="667837"/>
            <a:ext cx="136283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bend</a:t>
            </a:r>
            <a:endParaRPr/>
          </a:p>
        </p:txBody>
      </p:sp>
      <p:sp>
        <p:nvSpPr>
          <p:cNvPr id="1076" name="Google Shape;1076;p70"/>
          <p:cNvSpPr txBox="1"/>
          <p:nvPr/>
        </p:nvSpPr>
        <p:spPr>
          <a:xfrm>
            <a:off x="4959112" y="679370"/>
            <a:ext cx="105304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bent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7" name="Google Shape;1077;p70"/>
          <p:cNvSpPr txBox="1"/>
          <p:nvPr/>
        </p:nvSpPr>
        <p:spPr>
          <a:xfrm>
            <a:off x="4993330" y="1669543"/>
            <a:ext cx="217095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hid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8" name="Google Shape;1078;p70"/>
          <p:cNvSpPr txBox="1"/>
          <p:nvPr/>
        </p:nvSpPr>
        <p:spPr>
          <a:xfrm>
            <a:off x="480308" y="2551055"/>
            <a:ext cx="165920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fight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9" name="Google Shape;1079;p70"/>
          <p:cNvSpPr txBox="1"/>
          <p:nvPr/>
        </p:nvSpPr>
        <p:spPr>
          <a:xfrm>
            <a:off x="4993330" y="2569370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fought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0" name="Google Shape;1080;p70"/>
          <p:cNvSpPr txBox="1"/>
          <p:nvPr/>
        </p:nvSpPr>
        <p:spPr>
          <a:xfrm>
            <a:off x="4993330" y="3469370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shot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1" name="Google Shape;1081;p70"/>
          <p:cNvSpPr txBox="1"/>
          <p:nvPr/>
        </p:nvSpPr>
        <p:spPr>
          <a:xfrm>
            <a:off x="5005412" y="4369370"/>
            <a:ext cx="10562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stole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2" name="Google Shape;1082;p70"/>
          <p:cNvSpPr txBox="1"/>
          <p:nvPr/>
        </p:nvSpPr>
        <p:spPr>
          <a:xfrm>
            <a:off x="5005412" y="5269370"/>
            <a:ext cx="86273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went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3" name="Google Shape;1083;p70"/>
          <p:cNvSpPr txBox="1"/>
          <p:nvPr/>
        </p:nvSpPr>
        <p:spPr>
          <a:xfrm>
            <a:off x="480308" y="3401856"/>
            <a:ext cx="13553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shoot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4" name="Google Shape;1084;p70"/>
          <p:cNvSpPr txBox="1"/>
          <p:nvPr/>
        </p:nvSpPr>
        <p:spPr>
          <a:xfrm>
            <a:off x="480308" y="4348023"/>
            <a:ext cx="15714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steal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5" name="Google Shape;1085;p70"/>
          <p:cNvSpPr txBox="1"/>
          <p:nvPr/>
        </p:nvSpPr>
        <p:spPr>
          <a:xfrm>
            <a:off x="503360" y="5211539"/>
            <a:ext cx="140434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go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6" name="Google Shape;1086;p70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7" name="Google Shape;1087;p70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8" name="Google Shape;1088;p70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9" name="Google Shape;1089;p70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0" name="Google Shape;1090;p70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1" name="Google Shape;1091;p70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2" name="Google Shape;1092;p70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093" name="Google Shape;1093;p70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094" name="Google Shape;1094;p70"/>
          <p:cNvSpPr txBox="1"/>
          <p:nvPr/>
        </p:nvSpPr>
        <p:spPr>
          <a:xfrm>
            <a:off x="399672" y="6038947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change these verbs to the past tense.</a:t>
            </a:r>
            <a:endParaRPr/>
          </a:p>
        </p:txBody>
      </p:sp>
      <p:sp>
        <p:nvSpPr>
          <p:cNvPr id="1095" name="Google Shape;1095;p70"/>
          <p:cNvSpPr txBox="1"/>
          <p:nvPr/>
        </p:nvSpPr>
        <p:spPr>
          <a:xfrm>
            <a:off x="480308" y="1623376"/>
            <a:ext cx="13553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hide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9" name="Shape 10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0" name="Google Shape;1100;p71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1" name="Google Shape;1101;p71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2" name="Google Shape;1102;p71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3" name="Google Shape;1103;p71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4" name="Google Shape;1104;p71"/>
          <p:cNvSpPr/>
          <p:nvPr/>
        </p:nvSpPr>
        <p:spPr>
          <a:xfrm>
            <a:off x="405592" y="3318739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5" name="Google Shape;1105;p71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6" name="Google Shape;1106;p71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7" name="Google Shape;1107;p71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8" name="Google Shape;1108;p71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9" name="Google Shape;1109;p71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0" name="Google Shape;1110;p71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1" name="Google Shape;1111;p71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2" name="Google Shape;1112;p71"/>
          <p:cNvSpPr txBox="1"/>
          <p:nvPr/>
        </p:nvSpPr>
        <p:spPr>
          <a:xfrm>
            <a:off x="468587" y="674257"/>
            <a:ext cx="104307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forbid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3" name="Google Shape;1113;p71"/>
          <p:cNvSpPr txBox="1"/>
          <p:nvPr/>
        </p:nvSpPr>
        <p:spPr>
          <a:xfrm>
            <a:off x="4959112" y="679370"/>
            <a:ext cx="12690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forbade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4" name="Google Shape;1114;p71"/>
          <p:cNvSpPr txBox="1"/>
          <p:nvPr/>
        </p:nvSpPr>
        <p:spPr>
          <a:xfrm>
            <a:off x="480462" y="1657245"/>
            <a:ext cx="6677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5" name="Google Shape;1115;p71"/>
          <p:cNvSpPr txBox="1"/>
          <p:nvPr/>
        </p:nvSpPr>
        <p:spPr>
          <a:xfrm>
            <a:off x="4993330" y="1669543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was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6" name="Google Shape;1116;p71"/>
          <p:cNvSpPr txBox="1"/>
          <p:nvPr/>
        </p:nvSpPr>
        <p:spPr>
          <a:xfrm>
            <a:off x="480308" y="2551055"/>
            <a:ext cx="257952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does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7" name="Google Shape;1117;p71"/>
          <p:cNvSpPr txBox="1"/>
          <p:nvPr/>
        </p:nvSpPr>
        <p:spPr>
          <a:xfrm>
            <a:off x="5049612" y="2569370"/>
            <a:ext cx="109083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did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8" name="Google Shape;1118;p71"/>
          <p:cNvSpPr txBox="1"/>
          <p:nvPr/>
        </p:nvSpPr>
        <p:spPr>
          <a:xfrm>
            <a:off x="5049612" y="3478800"/>
            <a:ext cx="109083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heard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9" name="Google Shape;1119;p71"/>
          <p:cNvSpPr txBox="1"/>
          <p:nvPr/>
        </p:nvSpPr>
        <p:spPr>
          <a:xfrm>
            <a:off x="5080486" y="4352783"/>
            <a:ext cx="15828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flew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0" name="Google Shape;1120;p71"/>
          <p:cNvSpPr txBox="1"/>
          <p:nvPr/>
        </p:nvSpPr>
        <p:spPr>
          <a:xfrm>
            <a:off x="5071379" y="5253981"/>
            <a:ext cx="12227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dug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1" name="Google Shape;1121;p71"/>
          <p:cNvSpPr txBox="1"/>
          <p:nvPr/>
        </p:nvSpPr>
        <p:spPr>
          <a:xfrm>
            <a:off x="526413" y="3448023"/>
            <a:ext cx="12436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hear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2" name="Google Shape;1122;p71"/>
          <p:cNvSpPr txBox="1"/>
          <p:nvPr/>
        </p:nvSpPr>
        <p:spPr>
          <a:xfrm>
            <a:off x="542014" y="4317245"/>
            <a:ext cx="12280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fly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3" name="Google Shape;1123;p71"/>
          <p:cNvSpPr txBox="1"/>
          <p:nvPr/>
        </p:nvSpPr>
        <p:spPr>
          <a:xfrm>
            <a:off x="539553" y="5263448"/>
            <a:ext cx="194421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dig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4" name="Google Shape;1124;p71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5" name="Google Shape;1125;p71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6" name="Google Shape;1126;p71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7" name="Google Shape;1127;p71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8" name="Google Shape;1128;p71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9" name="Google Shape;1129;p71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0" name="Google Shape;1130;p71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131" name="Google Shape;1131;p71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132" name="Google Shape;1132;p71"/>
          <p:cNvSpPr txBox="1"/>
          <p:nvPr/>
        </p:nvSpPr>
        <p:spPr>
          <a:xfrm>
            <a:off x="399672" y="6038947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change these verbs to the past tense.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6" name="Shape 1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7" name="Google Shape;1137;p72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8" name="Google Shape;1138;p72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9" name="Google Shape;1139;p72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0" name="Google Shape;1140;p72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1" name="Google Shape;1141;p72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2" name="Google Shape;1142;p72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3" name="Google Shape;1143;p72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4" name="Google Shape;1144;p72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5" name="Google Shape;1145;p72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6" name="Google Shape;1146;p72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7" name="Google Shape;1147;p72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8" name="Google Shape;1148;p72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9" name="Google Shape;1149;p72"/>
          <p:cNvSpPr txBox="1"/>
          <p:nvPr/>
        </p:nvSpPr>
        <p:spPr>
          <a:xfrm>
            <a:off x="446764" y="679370"/>
            <a:ext cx="13103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break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0" name="Google Shape;1150;p72"/>
          <p:cNvSpPr txBox="1"/>
          <p:nvPr/>
        </p:nvSpPr>
        <p:spPr>
          <a:xfrm>
            <a:off x="4959112" y="679370"/>
            <a:ext cx="12697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broke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1" name="Google Shape;1151;p72"/>
          <p:cNvSpPr txBox="1"/>
          <p:nvPr/>
        </p:nvSpPr>
        <p:spPr>
          <a:xfrm>
            <a:off x="480461" y="1657245"/>
            <a:ext cx="200330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are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2" name="Google Shape;1152;p72"/>
          <p:cNvSpPr txBox="1"/>
          <p:nvPr/>
        </p:nvSpPr>
        <p:spPr>
          <a:xfrm>
            <a:off x="4993330" y="1669543"/>
            <a:ext cx="181091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were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3" name="Google Shape;1153;p72"/>
          <p:cNvSpPr txBox="1"/>
          <p:nvPr/>
        </p:nvSpPr>
        <p:spPr>
          <a:xfrm>
            <a:off x="480308" y="2551055"/>
            <a:ext cx="221948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drive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4" name="Google Shape;1154;p72"/>
          <p:cNvSpPr txBox="1"/>
          <p:nvPr/>
        </p:nvSpPr>
        <p:spPr>
          <a:xfrm>
            <a:off x="4993330" y="2569370"/>
            <a:ext cx="195493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drove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5" name="Google Shape;1155;p72"/>
          <p:cNvSpPr txBox="1"/>
          <p:nvPr/>
        </p:nvSpPr>
        <p:spPr>
          <a:xfrm>
            <a:off x="4993330" y="3469370"/>
            <a:ext cx="90545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sat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6" name="Google Shape;1156;p72"/>
          <p:cNvSpPr txBox="1"/>
          <p:nvPr/>
        </p:nvSpPr>
        <p:spPr>
          <a:xfrm>
            <a:off x="5005412" y="4369370"/>
            <a:ext cx="15828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taught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7" name="Google Shape;1157;p72"/>
          <p:cNvSpPr txBox="1"/>
          <p:nvPr/>
        </p:nvSpPr>
        <p:spPr>
          <a:xfrm>
            <a:off x="5005412" y="5269370"/>
            <a:ext cx="96538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let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8" name="Google Shape;1158;p72"/>
          <p:cNvSpPr txBox="1"/>
          <p:nvPr/>
        </p:nvSpPr>
        <p:spPr>
          <a:xfrm>
            <a:off x="526414" y="3448023"/>
            <a:ext cx="5755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sit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9" name="Google Shape;1159;p72"/>
          <p:cNvSpPr txBox="1"/>
          <p:nvPr/>
        </p:nvSpPr>
        <p:spPr>
          <a:xfrm>
            <a:off x="526413" y="4348023"/>
            <a:ext cx="106363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teach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0" name="Google Shape;1160;p72"/>
          <p:cNvSpPr txBox="1"/>
          <p:nvPr/>
        </p:nvSpPr>
        <p:spPr>
          <a:xfrm>
            <a:off x="539553" y="5263448"/>
            <a:ext cx="23762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let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1" name="Google Shape;1161;p72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2" name="Google Shape;1162;p72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3" name="Google Shape;1163;p72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4" name="Google Shape;1164;p72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5" name="Google Shape;1165;p72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6" name="Google Shape;1166;p72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7" name="Google Shape;1167;p72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168" name="Google Shape;1168;p72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169" name="Google Shape;1169;p72"/>
          <p:cNvSpPr txBox="1"/>
          <p:nvPr/>
        </p:nvSpPr>
        <p:spPr>
          <a:xfrm>
            <a:off x="399672" y="6038947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change these verbs to the past tense.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3" name="Shape 1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4" name="Google Shape;1174;p73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5" name="Google Shape;1175;p73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6" name="Google Shape;1176;p73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7" name="Google Shape;1177;p73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8" name="Google Shape;1178;p73">
            <a:hlinkClick action="ppaction://hlinksldjump" r:id="rId7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179" name="Google Shape;1179;p73"/>
          <p:cNvGrpSpPr/>
          <p:nvPr/>
        </p:nvGrpSpPr>
        <p:grpSpPr>
          <a:xfrm>
            <a:off x="583486" y="980728"/>
            <a:ext cx="3648676" cy="864096"/>
            <a:chOff x="583486" y="980728"/>
            <a:chExt cx="3648676" cy="864096"/>
          </a:xfrm>
        </p:grpSpPr>
        <p:sp>
          <p:nvSpPr>
            <p:cNvPr id="1180" name="Google Shape;1180;p73">
              <a:hlinkClick action="ppaction://hlinksldjump" r:id="rId8"/>
            </p:cNvPr>
            <p:cNvSpPr/>
            <p:nvPr/>
          </p:nvSpPr>
          <p:spPr>
            <a:xfrm>
              <a:off x="583486" y="980728"/>
              <a:ext cx="3648676" cy="864096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81" name="Google Shape;1181;p73"/>
            <p:cNvSpPr txBox="1"/>
            <p:nvPr/>
          </p:nvSpPr>
          <p:spPr>
            <a:xfrm>
              <a:off x="583486" y="1120388"/>
              <a:ext cx="2980402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8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Identifying verbs</a:t>
              </a:r>
              <a:endParaRPr sz="2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82" name="Google Shape;1182;p73"/>
          <p:cNvSpPr txBox="1"/>
          <p:nvPr/>
        </p:nvSpPr>
        <p:spPr>
          <a:xfrm>
            <a:off x="467544" y="4648780"/>
            <a:ext cx="3888432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Identifying adjectives</a:t>
            </a:r>
            <a:endParaRPr sz="2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3" name="Google Shape;1183;p73"/>
          <p:cNvSpPr txBox="1"/>
          <p:nvPr/>
        </p:nvSpPr>
        <p:spPr>
          <a:xfrm>
            <a:off x="567566" y="2846212"/>
            <a:ext cx="314033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Identifying nouns</a:t>
            </a:r>
            <a:endParaRPr sz="2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4" name="Google Shape;1184;p73"/>
          <p:cNvSpPr txBox="1"/>
          <p:nvPr/>
        </p:nvSpPr>
        <p:spPr>
          <a:xfrm>
            <a:off x="5148064" y="2851215"/>
            <a:ext cx="367240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Identifying prepositions</a:t>
            </a:r>
            <a:endParaRPr sz="2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5" name="Google Shape;1185;p73"/>
          <p:cNvSpPr txBox="1"/>
          <p:nvPr/>
        </p:nvSpPr>
        <p:spPr>
          <a:xfrm>
            <a:off x="4996071" y="1120386"/>
            <a:ext cx="349467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Identifying adverbs</a:t>
            </a:r>
            <a:endParaRPr sz="2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186" name="Google Shape;1186;p73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187" name="Google Shape;1187;p73"/>
          <p:cNvSpPr txBox="1"/>
          <p:nvPr/>
        </p:nvSpPr>
        <p:spPr>
          <a:xfrm>
            <a:off x="5170115" y="4667695"/>
            <a:ext cx="327067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Identifying pronouns</a:t>
            </a:r>
            <a:endParaRPr sz="2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8" name="Google Shape;1188;p73"/>
          <p:cNvSpPr txBox="1"/>
          <p:nvPr/>
        </p:nvSpPr>
        <p:spPr>
          <a:xfrm>
            <a:off x="179512" y="6190399"/>
            <a:ext cx="302433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Identifying nouns, verbs etc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2" name="Shape 1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3" name="Google Shape;1193;p74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4" name="Google Shape;1194;p74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5" name="Google Shape;1195;p74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6" name="Google Shape;1196;p74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7" name="Google Shape;1197;p74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8" name="Google Shape;1198;p74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9" name="Google Shape;1199;p74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0" name="Google Shape;1200;p74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1" name="Google Shape;1201;p74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2" name="Google Shape;1202;p74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3" name="Google Shape;1203;p74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4" name="Google Shape;1204;p74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5" name="Google Shape;1205;p74"/>
          <p:cNvSpPr txBox="1"/>
          <p:nvPr/>
        </p:nvSpPr>
        <p:spPr>
          <a:xfrm>
            <a:off x="400848" y="691973"/>
            <a:ext cx="366709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Sarah hit her brother.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6" name="Google Shape;1206;p74"/>
          <p:cNvSpPr txBox="1"/>
          <p:nvPr/>
        </p:nvSpPr>
        <p:spPr>
          <a:xfrm>
            <a:off x="4959112" y="679370"/>
            <a:ext cx="9810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hit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7" name="Google Shape;1207;p74"/>
          <p:cNvSpPr txBox="1"/>
          <p:nvPr/>
        </p:nvSpPr>
        <p:spPr>
          <a:xfrm>
            <a:off x="523394" y="1641403"/>
            <a:ext cx="34498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Molly was late for dance.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8" name="Google Shape;1208;p74"/>
          <p:cNvSpPr txBox="1"/>
          <p:nvPr/>
        </p:nvSpPr>
        <p:spPr>
          <a:xfrm>
            <a:off x="4993330" y="1669543"/>
            <a:ext cx="7307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was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9" name="Google Shape;1209;p74"/>
          <p:cNvSpPr txBox="1"/>
          <p:nvPr/>
        </p:nvSpPr>
        <p:spPr>
          <a:xfrm>
            <a:off x="474114" y="2523203"/>
            <a:ext cx="352384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 wanted to believe her.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0" name="Google Shape;1210;p74"/>
          <p:cNvSpPr txBox="1"/>
          <p:nvPr/>
        </p:nvSpPr>
        <p:spPr>
          <a:xfrm>
            <a:off x="4993330" y="2569370"/>
            <a:ext cx="274702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wanted, believe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1" name="Google Shape;1211;p74"/>
          <p:cNvSpPr txBox="1"/>
          <p:nvPr/>
        </p:nvSpPr>
        <p:spPr>
          <a:xfrm>
            <a:off x="4993330" y="3469370"/>
            <a:ext cx="296304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said, is (from it’s), ate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2" name="Google Shape;1212;p74"/>
          <p:cNvSpPr txBox="1"/>
          <p:nvPr/>
        </p:nvSpPr>
        <p:spPr>
          <a:xfrm>
            <a:off x="5005412" y="4369370"/>
            <a:ext cx="179883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could, see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3" name="Google Shape;1213;p74"/>
          <p:cNvSpPr txBox="1"/>
          <p:nvPr/>
        </p:nvSpPr>
        <p:spPr>
          <a:xfrm>
            <a:off x="5005412" y="5269370"/>
            <a:ext cx="30949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was observed, walked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4" name="Google Shape;1214;p74"/>
          <p:cNvSpPr txBox="1"/>
          <p:nvPr/>
        </p:nvSpPr>
        <p:spPr>
          <a:xfrm>
            <a:off x="514831" y="3445698"/>
            <a:ext cx="366373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 said, “It’s true, I ate it.”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5" name="Google Shape;1215;p74"/>
          <p:cNvSpPr txBox="1"/>
          <p:nvPr/>
        </p:nvSpPr>
        <p:spPr>
          <a:xfrm>
            <a:off x="513289" y="4360458"/>
            <a:ext cx="371960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 could see all the bushes.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6" name="Google Shape;1216;p74"/>
          <p:cNvSpPr txBox="1"/>
          <p:nvPr/>
        </p:nvSpPr>
        <p:spPr>
          <a:xfrm>
            <a:off x="543373" y="5026873"/>
            <a:ext cx="331236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 was observed by all as he walked past.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7" name="Google Shape;1217;p74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8" name="Google Shape;1218;p74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9" name="Google Shape;1219;p74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0" name="Google Shape;1220;p74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1" name="Google Shape;1221;p74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2" name="Google Shape;1222;p74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3" name="Google Shape;1223;p74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224" name="Google Shape;1224;p74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225" name="Google Shape;1225;p74"/>
          <p:cNvSpPr txBox="1"/>
          <p:nvPr/>
        </p:nvSpPr>
        <p:spPr>
          <a:xfrm>
            <a:off x="256742" y="6027003"/>
            <a:ext cx="784365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the verbs in these sentences.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9" name="Shape 1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0" name="Google Shape;1230;p75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1" name="Google Shape;1231;p75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2" name="Google Shape;1232;p75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3" name="Google Shape;1233;p75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4" name="Google Shape;1234;p75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5" name="Google Shape;1235;p75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6" name="Google Shape;1236;p75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7" name="Google Shape;1237;p75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8" name="Google Shape;1238;p75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9" name="Google Shape;1239;p75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0" name="Google Shape;1240;p75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1" name="Google Shape;1241;p75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2" name="Google Shape;1242;p75"/>
          <p:cNvSpPr txBox="1"/>
          <p:nvPr/>
        </p:nvSpPr>
        <p:spPr>
          <a:xfrm>
            <a:off x="466248" y="710148"/>
            <a:ext cx="309553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Mum gave her lunch.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3" name="Google Shape;1243;p75"/>
          <p:cNvSpPr txBox="1"/>
          <p:nvPr/>
        </p:nvSpPr>
        <p:spPr>
          <a:xfrm>
            <a:off x="4959111" y="679370"/>
            <a:ext cx="191714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Mum, lunch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4" name="Google Shape;1244;p75"/>
          <p:cNvSpPr txBox="1"/>
          <p:nvPr/>
        </p:nvSpPr>
        <p:spPr>
          <a:xfrm>
            <a:off x="431943" y="1669543"/>
            <a:ext cx="352758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Jane felt admiration for her brother.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5" name="Google Shape;1245;p75"/>
          <p:cNvSpPr txBox="1"/>
          <p:nvPr/>
        </p:nvSpPr>
        <p:spPr>
          <a:xfrm>
            <a:off x="4993330" y="1669543"/>
            <a:ext cx="332308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Jane, admiration, brother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6" name="Google Shape;1246;p75"/>
          <p:cNvSpPr txBox="1"/>
          <p:nvPr/>
        </p:nvSpPr>
        <p:spPr>
          <a:xfrm>
            <a:off x="480308" y="2551055"/>
            <a:ext cx="337161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 was time for Judo.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7" name="Google Shape;1247;p75"/>
          <p:cNvSpPr txBox="1"/>
          <p:nvPr/>
        </p:nvSpPr>
        <p:spPr>
          <a:xfrm>
            <a:off x="4751914" y="2551054"/>
            <a:ext cx="385350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  </a:t>
            </a: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time, Judo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8" name="Google Shape;1248;p75"/>
          <p:cNvSpPr txBox="1"/>
          <p:nvPr/>
        </p:nvSpPr>
        <p:spPr>
          <a:xfrm>
            <a:off x="4993330" y="3469370"/>
            <a:ext cx="274702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Mrs Jones, evening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9" name="Google Shape;1249;p75"/>
          <p:cNvSpPr txBox="1"/>
          <p:nvPr/>
        </p:nvSpPr>
        <p:spPr>
          <a:xfrm>
            <a:off x="4959111" y="4369370"/>
            <a:ext cx="23028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cats, love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0" name="Google Shape;1250;p75"/>
          <p:cNvSpPr txBox="1"/>
          <p:nvPr/>
        </p:nvSpPr>
        <p:spPr>
          <a:xfrm>
            <a:off x="5005411" y="5269370"/>
            <a:ext cx="225659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silence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1" name="Google Shape;1251;p75"/>
          <p:cNvSpPr txBox="1"/>
          <p:nvPr/>
        </p:nvSpPr>
        <p:spPr>
          <a:xfrm>
            <a:off x="480308" y="3330870"/>
            <a:ext cx="3655127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Mrs Jones arrived later in the evening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2" name="Google Shape;1252;p75"/>
          <p:cNvSpPr txBox="1"/>
          <p:nvPr/>
        </p:nvSpPr>
        <p:spPr>
          <a:xfrm>
            <a:off x="526413" y="4348023"/>
            <a:ext cx="343311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cats need lots of love.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1253" name="Google Shape;1253;p75"/>
          <p:cNvSpPr txBox="1"/>
          <p:nvPr/>
        </p:nvSpPr>
        <p:spPr>
          <a:xfrm>
            <a:off x="539553" y="5263448"/>
            <a:ext cx="273630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Silence is golden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4" name="Google Shape;1254;p75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5" name="Google Shape;1255;p75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6" name="Google Shape;1256;p75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7" name="Google Shape;1257;p75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8" name="Google Shape;1258;p75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9" name="Google Shape;1259;p75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0" name="Google Shape;1260;p75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261" name="Google Shape;1261;p75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262" name="Google Shape;1262;p75"/>
          <p:cNvSpPr txBox="1"/>
          <p:nvPr/>
        </p:nvSpPr>
        <p:spPr>
          <a:xfrm>
            <a:off x="190678" y="6027003"/>
            <a:ext cx="7981722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the nouns, but not the pronouns, in these sentences.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6" name="Shape 1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7" name="Google Shape;1267;p76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8" name="Google Shape;1268;p76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9" name="Google Shape;1269;p76"/>
          <p:cNvSpPr/>
          <p:nvPr/>
        </p:nvSpPr>
        <p:spPr>
          <a:xfrm>
            <a:off x="384550" y="5115482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0" name="Google Shape;1270;p76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1" name="Google Shape;1271;p76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2" name="Google Shape;1272;p76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3" name="Google Shape;1273;p76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4" name="Google Shape;1274;p76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5" name="Google Shape;1275;p76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6" name="Google Shape;1276;p76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7" name="Google Shape;1277;p76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8" name="Google Shape;1278;p76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9" name="Google Shape;1279;p76"/>
          <p:cNvSpPr txBox="1"/>
          <p:nvPr/>
        </p:nvSpPr>
        <p:spPr>
          <a:xfrm>
            <a:off x="4959112" y="679370"/>
            <a:ext cx="162911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old, grey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0" name="Google Shape;1280;p76"/>
          <p:cNvSpPr txBox="1"/>
          <p:nvPr/>
        </p:nvSpPr>
        <p:spPr>
          <a:xfrm>
            <a:off x="480461" y="1510367"/>
            <a:ext cx="3443467" cy="11079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Unwisely, the young woman left her car unlocked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1" name="Google Shape;1281;p76"/>
          <p:cNvSpPr txBox="1"/>
          <p:nvPr/>
        </p:nvSpPr>
        <p:spPr>
          <a:xfrm>
            <a:off x="4993330" y="1669543"/>
            <a:ext cx="238698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young, unlocked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2" name="Google Shape;1282;p76"/>
          <p:cNvSpPr txBox="1"/>
          <p:nvPr/>
        </p:nvSpPr>
        <p:spPr>
          <a:xfrm>
            <a:off x="461039" y="2431741"/>
            <a:ext cx="344362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tall, fat elephant turned around.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3" name="Google Shape;1283;p76"/>
          <p:cNvSpPr txBox="1"/>
          <p:nvPr/>
        </p:nvSpPr>
        <p:spPr>
          <a:xfrm>
            <a:off x="4993329" y="2569370"/>
            <a:ext cx="1810919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tall, fat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4" name="Google Shape;1284;p76"/>
          <p:cNvSpPr txBox="1"/>
          <p:nvPr/>
        </p:nvSpPr>
        <p:spPr>
          <a:xfrm>
            <a:off x="4993330" y="3469370"/>
            <a:ext cx="188292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silly, smelly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5" name="Google Shape;1285;p76"/>
          <p:cNvSpPr txBox="1"/>
          <p:nvPr/>
        </p:nvSpPr>
        <p:spPr>
          <a:xfrm>
            <a:off x="5005412" y="4369370"/>
            <a:ext cx="158281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horizontal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6" name="Google Shape;1286;p76"/>
          <p:cNvSpPr txBox="1"/>
          <p:nvPr/>
        </p:nvSpPr>
        <p:spPr>
          <a:xfrm>
            <a:off x="5005412" y="5269370"/>
            <a:ext cx="201486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delicious, tiny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7" name="Google Shape;1287;p76"/>
          <p:cNvSpPr txBox="1"/>
          <p:nvPr/>
        </p:nvSpPr>
        <p:spPr>
          <a:xfrm>
            <a:off x="526413" y="3330870"/>
            <a:ext cx="3378246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silly girl sat smirking outside the smelly toilet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8" name="Google Shape;1288;p76"/>
          <p:cNvSpPr txBox="1"/>
          <p:nvPr/>
        </p:nvSpPr>
        <p:spPr>
          <a:xfrm>
            <a:off x="460465" y="4163357"/>
            <a:ext cx="3424587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horizontal rain lashed the windows repeatedly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9" name="Google Shape;1289;p76"/>
          <p:cNvSpPr txBox="1"/>
          <p:nvPr/>
        </p:nvSpPr>
        <p:spPr>
          <a:xfrm>
            <a:off x="511432" y="5115482"/>
            <a:ext cx="3408207" cy="6771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delicious smell wafted through the tiny kitchen</a:t>
            </a: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0" name="Google Shape;1290;p76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1" name="Google Shape;1291;p76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2" name="Google Shape;1292;p76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3" name="Google Shape;1293;p76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4" name="Google Shape;1294;p76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5" name="Google Shape;1295;p76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6" name="Google Shape;1296;p76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297" name="Google Shape;1297;p76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298" name="Google Shape;1298;p76"/>
          <p:cNvSpPr txBox="1"/>
          <p:nvPr/>
        </p:nvSpPr>
        <p:spPr>
          <a:xfrm>
            <a:off x="399672" y="6038947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the adjectives in these sentences.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9" name="Google Shape;1299;p76"/>
          <p:cNvSpPr txBox="1"/>
          <p:nvPr/>
        </p:nvSpPr>
        <p:spPr>
          <a:xfrm>
            <a:off x="480461" y="679370"/>
            <a:ext cx="3661559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 quickly put on his old, grey coat.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3" name="Shape 1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4" name="Google Shape;1304;p77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5" name="Google Shape;1305;p77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6" name="Google Shape;1306;p77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7" name="Google Shape;1307;p77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8" name="Google Shape;1308;p77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9" name="Google Shape;1309;p77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0" name="Google Shape;1310;p77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1" name="Google Shape;1311;p77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2" name="Google Shape;1312;p77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3" name="Google Shape;1313;p77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4" name="Google Shape;1314;p77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5" name="Google Shape;1315;p77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6" name="Google Shape;1316;p77"/>
          <p:cNvSpPr txBox="1"/>
          <p:nvPr/>
        </p:nvSpPr>
        <p:spPr>
          <a:xfrm>
            <a:off x="400848" y="667837"/>
            <a:ext cx="301902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 spoke beautifully.</a:t>
            </a:r>
            <a:endParaRPr/>
          </a:p>
        </p:txBody>
      </p:sp>
      <p:sp>
        <p:nvSpPr>
          <p:cNvPr id="1317" name="Google Shape;1317;p77"/>
          <p:cNvSpPr txBox="1"/>
          <p:nvPr/>
        </p:nvSpPr>
        <p:spPr>
          <a:xfrm>
            <a:off x="4959112" y="679370"/>
            <a:ext cx="220517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beautifully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8" name="Google Shape;1318;p77"/>
          <p:cNvSpPr txBox="1"/>
          <p:nvPr/>
        </p:nvSpPr>
        <p:spPr>
          <a:xfrm>
            <a:off x="4993330" y="1669543"/>
            <a:ext cx="159489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unkindly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9" name="Google Shape;1319;p77"/>
          <p:cNvSpPr txBox="1"/>
          <p:nvPr/>
        </p:nvSpPr>
        <p:spPr>
          <a:xfrm>
            <a:off x="480308" y="2551055"/>
            <a:ext cx="351562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Sleepily, she opened her eyes.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0" name="Google Shape;1320;p77"/>
          <p:cNvSpPr txBox="1"/>
          <p:nvPr/>
        </p:nvSpPr>
        <p:spPr>
          <a:xfrm>
            <a:off x="4993330" y="2569370"/>
            <a:ext cx="123485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sleepily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1" name="Google Shape;1321;p77"/>
          <p:cNvSpPr txBox="1"/>
          <p:nvPr/>
        </p:nvSpPr>
        <p:spPr>
          <a:xfrm>
            <a:off x="4993330" y="3469370"/>
            <a:ext cx="267501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unfortunately, late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2" name="Google Shape;1322;p77"/>
          <p:cNvSpPr txBox="1"/>
          <p:nvPr/>
        </p:nvSpPr>
        <p:spPr>
          <a:xfrm>
            <a:off x="5005412" y="4369370"/>
            <a:ext cx="215887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happily, soon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3" name="Google Shape;1323;p77"/>
          <p:cNvSpPr txBox="1"/>
          <p:nvPr/>
        </p:nvSpPr>
        <p:spPr>
          <a:xfrm>
            <a:off x="5005412" y="5269370"/>
            <a:ext cx="323899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slowly, upstairs, wearily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4" name="Google Shape;1324;p77"/>
          <p:cNvSpPr txBox="1"/>
          <p:nvPr/>
        </p:nvSpPr>
        <p:spPr>
          <a:xfrm>
            <a:off x="480308" y="3401856"/>
            <a:ext cx="3515628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Unfortunately, because he was late, his boss fired him.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5" name="Google Shape;1325;p77"/>
          <p:cNvSpPr txBox="1"/>
          <p:nvPr/>
        </p:nvSpPr>
        <p:spPr>
          <a:xfrm>
            <a:off x="480308" y="4348023"/>
            <a:ext cx="35156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Happily, I will be leaving soon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6" name="Google Shape;1326;p77"/>
          <p:cNvSpPr txBox="1"/>
          <p:nvPr/>
        </p:nvSpPr>
        <p:spPr>
          <a:xfrm>
            <a:off x="503359" y="5177036"/>
            <a:ext cx="3720309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Slowly walking upstairs, she looked wearily at the clock.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7" name="Google Shape;1327;p77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8" name="Google Shape;1328;p77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9" name="Google Shape;1329;p77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0" name="Google Shape;1330;p77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1" name="Google Shape;1331;p77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2" name="Google Shape;1332;p77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3" name="Google Shape;1333;p77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334" name="Google Shape;1334;p77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335" name="Google Shape;1335;p77"/>
          <p:cNvSpPr txBox="1"/>
          <p:nvPr/>
        </p:nvSpPr>
        <p:spPr>
          <a:xfrm>
            <a:off x="399672" y="6038947"/>
            <a:ext cx="7484696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the adverbs in these sentences.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6" name="Google Shape;1336;p77"/>
          <p:cNvSpPr txBox="1"/>
          <p:nvPr/>
        </p:nvSpPr>
        <p:spPr>
          <a:xfrm>
            <a:off x="480308" y="1623376"/>
            <a:ext cx="36617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Unkindly, he called him silly Billy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0" name="Shape 1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" name="Google Shape;1341;p78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2" name="Google Shape;1342;p78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3" name="Google Shape;1343;p78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4" name="Google Shape;1344;p78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5" name="Google Shape;1345;p78"/>
          <p:cNvSpPr/>
          <p:nvPr/>
        </p:nvSpPr>
        <p:spPr>
          <a:xfrm>
            <a:off x="386833" y="3308653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6" name="Google Shape;1346;p78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7" name="Google Shape;1347;p78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8" name="Google Shape;1348;p78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9" name="Google Shape;1349;p78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0" name="Google Shape;1350;p78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1" name="Google Shape;1351;p78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2" name="Google Shape;1352;p78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3" name="Google Shape;1353;p78"/>
          <p:cNvSpPr txBox="1"/>
          <p:nvPr/>
        </p:nvSpPr>
        <p:spPr>
          <a:xfrm>
            <a:off x="468586" y="565665"/>
            <a:ext cx="3673433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chocolate was found hidden under the bed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4" name="Google Shape;1354;p78"/>
          <p:cNvSpPr txBox="1"/>
          <p:nvPr/>
        </p:nvSpPr>
        <p:spPr>
          <a:xfrm>
            <a:off x="4959112" y="679370"/>
            <a:ext cx="126907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under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5" name="Google Shape;1355;p78"/>
          <p:cNvSpPr txBox="1"/>
          <p:nvPr/>
        </p:nvSpPr>
        <p:spPr>
          <a:xfrm>
            <a:off x="468586" y="1607988"/>
            <a:ext cx="272338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 worked on Saturday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6" name="Google Shape;1356;p78"/>
          <p:cNvSpPr txBox="1"/>
          <p:nvPr/>
        </p:nvSpPr>
        <p:spPr>
          <a:xfrm>
            <a:off x="4993330" y="1669543"/>
            <a:ext cx="123485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on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7" name="Google Shape;1357;p78"/>
          <p:cNvSpPr txBox="1"/>
          <p:nvPr/>
        </p:nvSpPr>
        <p:spPr>
          <a:xfrm>
            <a:off x="480307" y="2551055"/>
            <a:ext cx="366171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 went to his house by train.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8" name="Google Shape;1358;p78"/>
          <p:cNvSpPr txBox="1"/>
          <p:nvPr/>
        </p:nvSpPr>
        <p:spPr>
          <a:xfrm>
            <a:off x="5049612" y="2569370"/>
            <a:ext cx="109083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to, by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9" name="Google Shape;1359;p78"/>
          <p:cNvSpPr txBox="1"/>
          <p:nvPr/>
        </p:nvSpPr>
        <p:spPr>
          <a:xfrm>
            <a:off x="5049612" y="3478800"/>
            <a:ext cx="153861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between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0" name="Google Shape;1360;p78"/>
          <p:cNvSpPr txBox="1"/>
          <p:nvPr/>
        </p:nvSpPr>
        <p:spPr>
          <a:xfrm>
            <a:off x="5080486" y="4352783"/>
            <a:ext cx="158281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below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1" name="Google Shape;1361;p78"/>
          <p:cNvSpPr txBox="1"/>
          <p:nvPr/>
        </p:nvSpPr>
        <p:spPr>
          <a:xfrm>
            <a:off x="5071379" y="5253981"/>
            <a:ext cx="122277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next to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2" name="Google Shape;1362;p78"/>
          <p:cNvSpPr txBox="1"/>
          <p:nvPr/>
        </p:nvSpPr>
        <p:spPr>
          <a:xfrm>
            <a:off x="509365" y="3401856"/>
            <a:ext cx="318149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Between his parents, sat Joe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3" name="Google Shape;1363;p78"/>
          <p:cNvSpPr txBox="1"/>
          <p:nvPr/>
        </p:nvSpPr>
        <p:spPr>
          <a:xfrm>
            <a:off x="542014" y="4348023"/>
            <a:ext cx="338191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“Below the stairs,” I bellow.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4" name="Google Shape;1364;p78"/>
          <p:cNvSpPr txBox="1"/>
          <p:nvPr/>
        </p:nvSpPr>
        <p:spPr>
          <a:xfrm>
            <a:off x="542014" y="5192426"/>
            <a:ext cx="360246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 put Smarties next to the cake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5" name="Google Shape;1365;p78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6" name="Google Shape;1366;p78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7" name="Google Shape;1367;p78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8" name="Google Shape;1368;p78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9" name="Google Shape;1369;p78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0" name="Google Shape;1370;p78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1" name="Google Shape;1371;p78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372" name="Google Shape;1372;p78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373" name="Google Shape;1373;p78"/>
          <p:cNvSpPr txBox="1"/>
          <p:nvPr/>
        </p:nvSpPr>
        <p:spPr>
          <a:xfrm>
            <a:off x="399672" y="6038947"/>
            <a:ext cx="7484696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the prepositions in these sentences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7" name="Shape 1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8" name="Google Shape;1378;p79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9" name="Google Shape;1379;p79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0" name="Google Shape;1380;p79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1" name="Google Shape;1381;p79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2" name="Google Shape;1382;p79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3" name="Google Shape;1383;p79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4" name="Google Shape;1384;p79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5" name="Google Shape;1385;p79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6" name="Google Shape;1386;p79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7" name="Google Shape;1387;p79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8" name="Google Shape;1388;p79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9" name="Google Shape;1389;p79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0" name="Google Shape;1390;p79"/>
          <p:cNvSpPr txBox="1"/>
          <p:nvPr/>
        </p:nvSpPr>
        <p:spPr>
          <a:xfrm>
            <a:off x="446764" y="679370"/>
            <a:ext cx="246905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 was late again.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1" name="Google Shape;1391;p79"/>
          <p:cNvSpPr txBox="1"/>
          <p:nvPr/>
        </p:nvSpPr>
        <p:spPr>
          <a:xfrm>
            <a:off x="4959112" y="679370"/>
            <a:ext cx="54899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2" name="Google Shape;1392;p79"/>
          <p:cNvSpPr txBox="1"/>
          <p:nvPr/>
        </p:nvSpPr>
        <p:spPr>
          <a:xfrm>
            <a:off x="480461" y="1607988"/>
            <a:ext cx="214732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 told him off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3" name="Google Shape;1393;p79"/>
          <p:cNvSpPr txBox="1"/>
          <p:nvPr/>
        </p:nvSpPr>
        <p:spPr>
          <a:xfrm>
            <a:off x="4993330" y="1669543"/>
            <a:ext cx="145087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she, him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4" name="Google Shape;1394;p79"/>
          <p:cNvSpPr txBox="1"/>
          <p:nvPr/>
        </p:nvSpPr>
        <p:spPr>
          <a:xfrm>
            <a:off x="480308" y="2551055"/>
            <a:ext cx="36617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Don’t touch mine, I will give you his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5" name="Google Shape;1395;p79"/>
          <p:cNvSpPr txBox="1"/>
          <p:nvPr/>
        </p:nvSpPr>
        <p:spPr>
          <a:xfrm>
            <a:off x="4993330" y="2569370"/>
            <a:ext cx="245899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mine, I, you, his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6" name="Google Shape;1396;p79"/>
          <p:cNvSpPr txBox="1"/>
          <p:nvPr/>
        </p:nvSpPr>
        <p:spPr>
          <a:xfrm>
            <a:off x="4993330" y="3469370"/>
            <a:ext cx="217095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they, itself, her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7" name="Google Shape;1397;p79"/>
          <p:cNvSpPr txBox="1"/>
          <p:nvPr/>
        </p:nvSpPr>
        <p:spPr>
          <a:xfrm>
            <a:off x="5005412" y="4369370"/>
            <a:ext cx="121741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I, its, she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8" name="Google Shape;1398;p79"/>
          <p:cNvSpPr txBox="1"/>
          <p:nvPr/>
        </p:nvSpPr>
        <p:spPr>
          <a:xfrm>
            <a:off x="5076056" y="5211539"/>
            <a:ext cx="244690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she, him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9" name="Google Shape;1399;p79"/>
          <p:cNvSpPr txBox="1"/>
          <p:nvPr/>
        </p:nvSpPr>
        <p:spPr>
          <a:xfrm>
            <a:off x="521272" y="3330870"/>
            <a:ext cx="3541531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They saw the dog turn itself round to face her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0" name="Google Shape;1400;p79"/>
          <p:cNvSpPr txBox="1"/>
          <p:nvPr/>
        </p:nvSpPr>
        <p:spPr>
          <a:xfrm>
            <a:off x="484233" y="4221088"/>
            <a:ext cx="3615607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“I’ve had mine; it’s time for the cat to eat have its,”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 said.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1" name="Google Shape;1401;p79"/>
          <p:cNvSpPr txBox="1"/>
          <p:nvPr/>
        </p:nvSpPr>
        <p:spPr>
          <a:xfrm>
            <a:off x="539553" y="5211539"/>
            <a:ext cx="3456383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 gave Fred’s sweets back to him.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2" name="Google Shape;1402;p79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3" name="Google Shape;1403;p79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4" name="Google Shape;1404;p79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5" name="Google Shape;1405;p79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6" name="Google Shape;1406;p79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7" name="Google Shape;1407;p79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8" name="Google Shape;1408;p79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409" name="Google Shape;1409;p79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410" name="Google Shape;1410;p79"/>
          <p:cNvSpPr txBox="1"/>
          <p:nvPr/>
        </p:nvSpPr>
        <p:spPr>
          <a:xfrm>
            <a:off x="399672" y="6038947"/>
            <a:ext cx="7484696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the pronouns in these sentences.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4" name="Shape 1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5" name="Google Shape;1415;p80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6" name="Google Shape;1416;p80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7" name="Google Shape;1417;p80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8" name="Google Shape;1418;p80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9" name="Google Shape;1419;p80">
            <a:hlinkClick action="ppaction://hlinksldjump" r:id="rId7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420" name="Google Shape;1420;p80"/>
          <p:cNvGrpSpPr/>
          <p:nvPr/>
        </p:nvGrpSpPr>
        <p:grpSpPr>
          <a:xfrm>
            <a:off x="583486" y="980728"/>
            <a:ext cx="3648676" cy="864096"/>
            <a:chOff x="583486" y="980728"/>
            <a:chExt cx="3648676" cy="864096"/>
          </a:xfrm>
        </p:grpSpPr>
        <p:sp>
          <p:nvSpPr>
            <p:cNvPr id="1421" name="Google Shape;1421;p80">
              <a:hlinkClick action="ppaction://hlinksldjump" r:id="rId8"/>
            </p:cNvPr>
            <p:cNvSpPr/>
            <p:nvPr/>
          </p:nvSpPr>
          <p:spPr>
            <a:xfrm>
              <a:off x="583486" y="980728"/>
              <a:ext cx="3648676" cy="864096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22" name="Google Shape;1422;p80"/>
            <p:cNvSpPr txBox="1"/>
            <p:nvPr/>
          </p:nvSpPr>
          <p:spPr>
            <a:xfrm>
              <a:off x="583486" y="1120388"/>
              <a:ext cx="2476346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32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Opposites 1</a:t>
              </a:r>
              <a:endParaRPr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423" name="Google Shape;1423;p80"/>
          <p:cNvSpPr txBox="1"/>
          <p:nvPr/>
        </p:nvSpPr>
        <p:spPr>
          <a:xfrm>
            <a:off x="467544" y="4648780"/>
            <a:ext cx="2664296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Opposites 3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4" name="Google Shape;1424;p80"/>
          <p:cNvSpPr txBox="1"/>
          <p:nvPr/>
        </p:nvSpPr>
        <p:spPr>
          <a:xfrm>
            <a:off x="567566" y="2846212"/>
            <a:ext cx="2492266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Opposites 2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5" name="Google Shape;1425;p80"/>
          <p:cNvSpPr txBox="1"/>
          <p:nvPr/>
        </p:nvSpPr>
        <p:spPr>
          <a:xfrm>
            <a:off x="5148064" y="2828742"/>
            <a:ext cx="2448272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Opposites 5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6" name="Google Shape;1426;p80"/>
          <p:cNvSpPr txBox="1"/>
          <p:nvPr/>
        </p:nvSpPr>
        <p:spPr>
          <a:xfrm>
            <a:off x="4996071" y="1120386"/>
            <a:ext cx="2240225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Opposites 4 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427" name="Google Shape;1427;p80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428" name="Google Shape;1428;p80"/>
          <p:cNvSpPr txBox="1"/>
          <p:nvPr/>
        </p:nvSpPr>
        <p:spPr>
          <a:xfrm>
            <a:off x="5220071" y="4648780"/>
            <a:ext cx="3270677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im or in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9" name="Google Shape;1429;p80"/>
          <p:cNvSpPr txBox="1"/>
          <p:nvPr/>
        </p:nvSpPr>
        <p:spPr>
          <a:xfrm>
            <a:off x="179512" y="6190399"/>
            <a:ext cx="194421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Prefixes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4" name="Shape 1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5" name="Google Shape;1435;p81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6" name="Google Shape;1436;p81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7" name="Google Shape;1437;p81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8" name="Google Shape;1438;p81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9" name="Google Shape;1439;p81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0" name="Google Shape;1440;p81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1" name="Google Shape;1441;p81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2" name="Google Shape;1442;p81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3" name="Google Shape;1443;p81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4" name="Google Shape;1444;p81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5" name="Google Shape;1445;p81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6" name="Google Shape;1446;p81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7" name="Google Shape;1447;p81"/>
          <p:cNvSpPr txBox="1"/>
          <p:nvPr/>
        </p:nvSpPr>
        <p:spPr>
          <a:xfrm>
            <a:off x="474114" y="691973"/>
            <a:ext cx="135047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behave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8" name="Google Shape;1448;p81"/>
          <p:cNvSpPr txBox="1"/>
          <p:nvPr/>
        </p:nvSpPr>
        <p:spPr>
          <a:xfrm>
            <a:off x="4959112" y="679370"/>
            <a:ext cx="155710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misbehave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9" name="Google Shape;1449;p81"/>
          <p:cNvSpPr txBox="1"/>
          <p:nvPr/>
        </p:nvSpPr>
        <p:spPr>
          <a:xfrm>
            <a:off x="514832" y="1613453"/>
            <a:ext cx="103940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sense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0" name="Google Shape;1450;p81"/>
          <p:cNvSpPr txBox="1"/>
          <p:nvPr/>
        </p:nvSpPr>
        <p:spPr>
          <a:xfrm>
            <a:off x="4993330" y="1669543"/>
            <a:ext cx="15228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nonsense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1" name="Google Shape;1451;p81"/>
          <p:cNvSpPr txBox="1"/>
          <p:nvPr/>
        </p:nvSpPr>
        <p:spPr>
          <a:xfrm>
            <a:off x="474114" y="2523203"/>
            <a:ext cx="186563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clockwise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2" name="Google Shape;1452;p81"/>
          <p:cNvSpPr txBox="1"/>
          <p:nvPr/>
        </p:nvSpPr>
        <p:spPr>
          <a:xfrm>
            <a:off x="4993330" y="2569370"/>
            <a:ext cx="202694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anti-clockwise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3" name="Google Shape;1453;p81"/>
          <p:cNvSpPr txBox="1"/>
          <p:nvPr/>
        </p:nvSpPr>
        <p:spPr>
          <a:xfrm>
            <a:off x="4993330" y="3469370"/>
            <a:ext cx="202694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disrespect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4" name="Google Shape;1454;p81"/>
          <p:cNvSpPr txBox="1"/>
          <p:nvPr/>
        </p:nvSpPr>
        <p:spPr>
          <a:xfrm>
            <a:off x="5035103" y="4292572"/>
            <a:ext cx="151080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miscount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5" name="Google Shape;1455;p81"/>
          <p:cNvSpPr txBox="1"/>
          <p:nvPr/>
        </p:nvSpPr>
        <p:spPr>
          <a:xfrm>
            <a:off x="5071378" y="5223203"/>
            <a:ext cx="147452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unrealistic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6" name="Google Shape;1456;p81"/>
          <p:cNvSpPr txBox="1"/>
          <p:nvPr/>
        </p:nvSpPr>
        <p:spPr>
          <a:xfrm>
            <a:off x="514832" y="3445698"/>
            <a:ext cx="24729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respect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7" name="Google Shape;1457;p81"/>
          <p:cNvSpPr txBox="1"/>
          <p:nvPr/>
        </p:nvSpPr>
        <p:spPr>
          <a:xfrm>
            <a:off x="504909" y="4314291"/>
            <a:ext cx="197047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count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8" name="Google Shape;1458;p81"/>
          <p:cNvSpPr txBox="1"/>
          <p:nvPr/>
        </p:nvSpPr>
        <p:spPr>
          <a:xfrm>
            <a:off x="539554" y="5263448"/>
            <a:ext cx="201622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realistic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9" name="Google Shape;1459;p81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0" name="Google Shape;1460;p81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1" name="Google Shape;1461;p81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2" name="Google Shape;1462;p81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3" name="Google Shape;1463;p81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4" name="Google Shape;1464;p81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5" name="Google Shape;1465;p81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466" name="Google Shape;1466;p81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467" name="Google Shape;1467;p81"/>
          <p:cNvSpPr txBox="1"/>
          <p:nvPr/>
        </p:nvSpPr>
        <p:spPr>
          <a:xfrm>
            <a:off x="400849" y="6013942"/>
            <a:ext cx="763275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add the correct prefix to give a word with the opposite meaning.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1" name="Shape 1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2" name="Google Shape;1472;p82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3" name="Google Shape;1473;p82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4" name="Google Shape;1474;p82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5" name="Google Shape;1475;p82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6" name="Google Shape;1476;p82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7" name="Google Shape;1477;p82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8" name="Google Shape;1478;p82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9" name="Google Shape;1479;p82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0" name="Google Shape;1480;p82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1" name="Google Shape;1481;p82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2" name="Google Shape;1482;p82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3" name="Google Shape;1483;p82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4" name="Google Shape;1484;p82"/>
          <p:cNvSpPr txBox="1"/>
          <p:nvPr/>
        </p:nvSpPr>
        <p:spPr>
          <a:xfrm>
            <a:off x="468350" y="647623"/>
            <a:ext cx="17273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possible</a:t>
            </a:r>
            <a:endParaRPr/>
          </a:p>
        </p:txBody>
      </p:sp>
      <p:sp>
        <p:nvSpPr>
          <p:cNvPr id="1485" name="Google Shape;1485;p82"/>
          <p:cNvSpPr txBox="1"/>
          <p:nvPr/>
        </p:nvSpPr>
        <p:spPr>
          <a:xfrm>
            <a:off x="4959111" y="679370"/>
            <a:ext cx="170112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impossible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6" name="Google Shape;1486;p82"/>
          <p:cNvSpPr txBox="1"/>
          <p:nvPr/>
        </p:nvSpPr>
        <p:spPr>
          <a:xfrm>
            <a:off x="468350" y="1593470"/>
            <a:ext cx="148626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relevant</a:t>
            </a:r>
            <a:endParaRPr/>
          </a:p>
        </p:txBody>
      </p:sp>
      <p:sp>
        <p:nvSpPr>
          <p:cNvPr id="1487" name="Google Shape;1487;p82"/>
          <p:cNvSpPr txBox="1"/>
          <p:nvPr/>
        </p:nvSpPr>
        <p:spPr>
          <a:xfrm>
            <a:off x="5005411" y="1623376"/>
            <a:ext cx="195493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irrelevant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8" name="Google Shape;1488;p82"/>
          <p:cNvSpPr txBox="1"/>
          <p:nvPr/>
        </p:nvSpPr>
        <p:spPr>
          <a:xfrm>
            <a:off x="480308" y="2551055"/>
            <a:ext cx="193145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legal</a:t>
            </a:r>
            <a:endParaRPr/>
          </a:p>
        </p:txBody>
      </p:sp>
      <p:sp>
        <p:nvSpPr>
          <p:cNvPr id="1489" name="Google Shape;1489;p82"/>
          <p:cNvSpPr txBox="1"/>
          <p:nvPr/>
        </p:nvSpPr>
        <p:spPr>
          <a:xfrm>
            <a:off x="4894661" y="2522332"/>
            <a:ext cx="154827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 illegal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0" name="Google Shape;1490;p82"/>
          <p:cNvSpPr txBox="1"/>
          <p:nvPr/>
        </p:nvSpPr>
        <p:spPr>
          <a:xfrm>
            <a:off x="5064172" y="3440768"/>
            <a:ext cx="209895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inconsiderate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1" name="Google Shape;1491;p82"/>
          <p:cNvSpPr txBox="1"/>
          <p:nvPr/>
        </p:nvSpPr>
        <p:spPr>
          <a:xfrm>
            <a:off x="4959111" y="4301856"/>
            <a:ext cx="162911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immoral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2" name="Google Shape;1492;p82"/>
          <p:cNvSpPr txBox="1"/>
          <p:nvPr/>
        </p:nvSpPr>
        <p:spPr>
          <a:xfrm>
            <a:off x="4993182" y="5211539"/>
            <a:ext cx="237490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irresponsible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3" name="Google Shape;1493;p82"/>
          <p:cNvSpPr txBox="1"/>
          <p:nvPr/>
        </p:nvSpPr>
        <p:spPr>
          <a:xfrm>
            <a:off x="526412" y="3448023"/>
            <a:ext cx="188534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considerate</a:t>
            </a:r>
            <a:endParaRPr/>
          </a:p>
        </p:txBody>
      </p:sp>
      <p:sp>
        <p:nvSpPr>
          <p:cNvPr id="1494" name="Google Shape;1494;p82"/>
          <p:cNvSpPr txBox="1"/>
          <p:nvPr/>
        </p:nvSpPr>
        <p:spPr>
          <a:xfrm>
            <a:off x="526413" y="4348023"/>
            <a:ext cx="238940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moral</a:t>
            </a:r>
            <a:endParaRPr/>
          </a:p>
        </p:txBody>
      </p:sp>
      <p:sp>
        <p:nvSpPr>
          <p:cNvPr id="1495" name="Google Shape;1495;p82"/>
          <p:cNvSpPr txBox="1"/>
          <p:nvPr/>
        </p:nvSpPr>
        <p:spPr>
          <a:xfrm>
            <a:off x="539553" y="5263448"/>
            <a:ext cx="16561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responsible</a:t>
            </a:r>
            <a:endParaRPr/>
          </a:p>
        </p:txBody>
      </p:sp>
      <p:sp>
        <p:nvSpPr>
          <p:cNvPr id="1496" name="Google Shape;1496;p82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7" name="Google Shape;1497;p82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8" name="Google Shape;1498;p82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9" name="Google Shape;1499;p82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0" name="Google Shape;1500;p82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1" name="Google Shape;1501;p82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2" name="Google Shape;1502;p82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503" name="Google Shape;1503;p82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504" name="Google Shape;1504;p82"/>
          <p:cNvSpPr txBox="1"/>
          <p:nvPr/>
        </p:nvSpPr>
        <p:spPr>
          <a:xfrm>
            <a:off x="399672" y="6038947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add the correct prefix to give a word with the opposite meaning.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8" name="Shape 1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9" name="Google Shape;1509;p83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0" name="Google Shape;1510;p83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1" name="Google Shape;1511;p83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2" name="Google Shape;1512;p83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3" name="Google Shape;1513;p83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4" name="Google Shape;1514;p83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5" name="Google Shape;1515;p83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6" name="Google Shape;1516;p83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7" name="Google Shape;1517;p83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8" name="Google Shape;1518;p83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9" name="Google Shape;1519;p83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0" name="Google Shape;1520;p83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1" name="Google Shape;1521;p83"/>
          <p:cNvSpPr txBox="1"/>
          <p:nvPr/>
        </p:nvSpPr>
        <p:spPr>
          <a:xfrm>
            <a:off x="4959112" y="679370"/>
            <a:ext cx="11250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unfair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2" name="Google Shape;1522;p83"/>
          <p:cNvSpPr txBox="1"/>
          <p:nvPr/>
        </p:nvSpPr>
        <p:spPr>
          <a:xfrm>
            <a:off x="480461" y="1577210"/>
            <a:ext cx="135523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jointed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3" name="Google Shape;1523;p83"/>
          <p:cNvSpPr txBox="1"/>
          <p:nvPr/>
        </p:nvSpPr>
        <p:spPr>
          <a:xfrm>
            <a:off x="4993330" y="1669543"/>
            <a:ext cx="145087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disjointed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4" name="Google Shape;1524;p83"/>
          <p:cNvSpPr txBox="1"/>
          <p:nvPr/>
        </p:nvSpPr>
        <p:spPr>
          <a:xfrm>
            <a:off x="480308" y="2551055"/>
            <a:ext cx="15714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regular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5" name="Google Shape;1525;p83"/>
          <p:cNvSpPr txBox="1"/>
          <p:nvPr/>
        </p:nvSpPr>
        <p:spPr>
          <a:xfrm>
            <a:off x="4993330" y="2569370"/>
            <a:ext cx="145087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irregular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6" name="Google Shape;1526;p83"/>
          <p:cNvSpPr txBox="1"/>
          <p:nvPr/>
        </p:nvSpPr>
        <p:spPr>
          <a:xfrm>
            <a:off x="4993330" y="3469370"/>
            <a:ext cx="188292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illegible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7" name="Google Shape;1527;p83"/>
          <p:cNvSpPr txBox="1"/>
          <p:nvPr/>
        </p:nvSpPr>
        <p:spPr>
          <a:xfrm>
            <a:off x="5005412" y="4369370"/>
            <a:ext cx="15828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improper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8" name="Google Shape;1528;p83"/>
          <p:cNvSpPr txBox="1"/>
          <p:nvPr/>
        </p:nvSpPr>
        <p:spPr>
          <a:xfrm>
            <a:off x="5005412" y="5223203"/>
            <a:ext cx="14387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incorrect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9" name="Google Shape;1529;p83"/>
          <p:cNvSpPr txBox="1"/>
          <p:nvPr/>
        </p:nvSpPr>
        <p:spPr>
          <a:xfrm>
            <a:off x="526413" y="3448023"/>
            <a:ext cx="120772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legible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0" name="Google Shape;1530;p83"/>
          <p:cNvSpPr txBox="1"/>
          <p:nvPr/>
        </p:nvSpPr>
        <p:spPr>
          <a:xfrm>
            <a:off x="480072" y="4323203"/>
            <a:ext cx="157164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proper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1" name="Google Shape;1531;p83"/>
          <p:cNvSpPr txBox="1"/>
          <p:nvPr/>
        </p:nvSpPr>
        <p:spPr>
          <a:xfrm>
            <a:off x="515721" y="5188282"/>
            <a:ext cx="160800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correct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2" name="Google Shape;1532;p83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3" name="Google Shape;1533;p83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4" name="Google Shape;1534;p83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5" name="Google Shape;1535;p83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6" name="Google Shape;1536;p83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7" name="Google Shape;1537;p83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8" name="Google Shape;1538;p83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539" name="Google Shape;1539;p83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540" name="Google Shape;1540;p83"/>
          <p:cNvSpPr txBox="1"/>
          <p:nvPr/>
        </p:nvSpPr>
        <p:spPr>
          <a:xfrm>
            <a:off x="399672" y="6038947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add the correct prefix to give a word with the opposite meaning.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1" name="Google Shape;1541;p83"/>
          <p:cNvSpPr txBox="1"/>
          <p:nvPr/>
        </p:nvSpPr>
        <p:spPr>
          <a:xfrm>
            <a:off x="480461" y="679370"/>
            <a:ext cx="25073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fair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5" name="Shape 1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" name="Google Shape;1546;p84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7" name="Google Shape;1547;p84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8" name="Google Shape;1548;p84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9" name="Google Shape;1549;p84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0" name="Google Shape;1550;p84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1" name="Google Shape;1551;p84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2" name="Google Shape;1552;p84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3" name="Google Shape;1553;p84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4" name="Google Shape;1554;p84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5" name="Google Shape;1555;p84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6" name="Google Shape;1556;p84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7" name="Google Shape;1557;p84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8" name="Google Shape;1558;p84"/>
          <p:cNvSpPr txBox="1"/>
          <p:nvPr/>
        </p:nvSpPr>
        <p:spPr>
          <a:xfrm>
            <a:off x="400848" y="667837"/>
            <a:ext cx="13628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explode</a:t>
            </a:r>
            <a:endParaRPr/>
          </a:p>
        </p:txBody>
      </p:sp>
      <p:sp>
        <p:nvSpPr>
          <p:cNvPr id="1559" name="Google Shape;1559;p84"/>
          <p:cNvSpPr txBox="1"/>
          <p:nvPr/>
        </p:nvSpPr>
        <p:spPr>
          <a:xfrm>
            <a:off x="4959112" y="679370"/>
            <a:ext cx="22051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implode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0" name="Google Shape;1560;p84"/>
          <p:cNvSpPr txBox="1"/>
          <p:nvPr/>
        </p:nvSpPr>
        <p:spPr>
          <a:xfrm>
            <a:off x="4993330" y="1669543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descend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1" name="Google Shape;1561;p84"/>
          <p:cNvSpPr txBox="1"/>
          <p:nvPr/>
        </p:nvSpPr>
        <p:spPr>
          <a:xfrm>
            <a:off x="480308" y="2551055"/>
            <a:ext cx="139777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absent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2" name="Google Shape;1562;p84"/>
          <p:cNvSpPr txBox="1"/>
          <p:nvPr/>
        </p:nvSpPr>
        <p:spPr>
          <a:xfrm>
            <a:off x="4993330" y="2569370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present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3" name="Google Shape;1563;p84"/>
          <p:cNvSpPr txBox="1"/>
          <p:nvPr/>
        </p:nvSpPr>
        <p:spPr>
          <a:xfrm>
            <a:off x="4993330" y="3469370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backwards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4" name="Google Shape;1564;p84"/>
          <p:cNvSpPr txBox="1"/>
          <p:nvPr/>
        </p:nvSpPr>
        <p:spPr>
          <a:xfrm>
            <a:off x="5005412" y="4369370"/>
            <a:ext cx="17268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discourage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5" name="Google Shape;1565;p84"/>
          <p:cNvSpPr txBox="1"/>
          <p:nvPr/>
        </p:nvSpPr>
        <p:spPr>
          <a:xfrm>
            <a:off x="5005412" y="5212126"/>
            <a:ext cx="15828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exclude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6" name="Google Shape;1566;p84"/>
          <p:cNvSpPr txBox="1"/>
          <p:nvPr/>
        </p:nvSpPr>
        <p:spPr>
          <a:xfrm>
            <a:off x="480308" y="3401856"/>
            <a:ext cx="149940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forwards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7" name="Google Shape;1567;p84"/>
          <p:cNvSpPr txBox="1"/>
          <p:nvPr/>
        </p:nvSpPr>
        <p:spPr>
          <a:xfrm>
            <a:off x="480308" y="4348023"/>
            <a:ext cx="17154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encourage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8" name="Google Shape;1568;p84"/>
          <p:cNvSpPr txBox="1"/>
          <p:nvPr/>
        </p:nvSpPr>
        <p:spPr>
          <a:xfrm>
            <a:off x="503360" y="5211539"/>
            <a:ext cx="18363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include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9" name="Google Shape;1569;p84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0" name="Google Shape;1570;p84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1" name="Google Shape;1571;p84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2" name="Google Shape;1572;p84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3" name="Google Shape;1573;p84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4" name="Google Shape;1574;p84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5" name="Google Shape;1575;p84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576" name="Google Shape;1576;p84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577" name="Google Shape;1577;p84"/>
          <p:cNvSpPr txBox="1"/>
          <p:nvPr/>
        </p:nvSpPr>
        <p:spPr>
          <a:xfrm>
            <a:off x="399672" y="6038947"/>
            <a:ext cx="7484696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change the prefix to give a word with the opposite meaning.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8" name="Google Shape;1578;p84"/>
          <p:cNvSpPr txBox="1"/>
          <p:nvPr/>
        </p:nvSpPr>
        <p:spPr>
          <a:xfrm>
            <a:off x="480308" y="1623376"/>
            <a:ext cx="12833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ascend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2" name="Shape 1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3" name="Google Shape;1583;p85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4" name="Google Shape;1584;p85"/>
          <p:cNvSpPr/>
          <p:nvPr/>
        </p:nvSpPr>
        <p:spPr>
          <a:xfrm>
            <a:off x="384903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5" name="Google Shape;1585;p85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6" name="Google Shape;1586;p85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7" name="Google Shape;1587;p85"/>
          <p:cNvSpPr/>
          <p:nvPr/>
        </p:nvSpPr>
        <p:spPr>
          <a:xfrm>
            <a:off x="386833" y="3308653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8" name="Google Shape;1588;p85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9" name="Google Shape;1589;p85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0" name="Google Shape;1590;p85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1" name="Google Shape;1591;p85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2" name="Google Shape;1592;p85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3" name="Google Shape;1593;p85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4" name="Google Shape;1594;p85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5" name="Google Shape;1595;p85"/>
          <p:cNvSpPr txBox="1"/>
          <p:nvPr/>
        </p:nvSpPr>
        <p:spPr>
          <a:xfrm>
            <a:off x="468587" y="674257"/>
            <a:ext cx="129510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interior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6" name="Google Shape;1596;p85"/>
          <p:cNvSpPr txBox="1"/>
          <p:nvPr/>
        </p:nvSpPr>
        <p:spPr>
          <a:xfrm>
            <a:off x="4959112" y="679370"/>
            <a:ext cx="12690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exterior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7" name="Google Shape;1597;p85"/>
          <p:cNvSpPr txBox="1"/>
          <p:nvPr/>
        </p:nvSpPr>
        <p:spPr>
          <a:xfrm>
            <a:off x="480461" y="1657245"/>
            <a:ext cx="32274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increase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8" name="Google Shape;1598;p85"/>
          <p:cNvSpPr txBox="1"/>
          <p:nvPr/>
        </p:nvSpPr>
        <p:spPr>
          <a:xfrm>
            <a:off x="4993330" y="1669543"/>
            <a:ext cx="15228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decrease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9" name="Google Shape;1599;p85"/>
          <p:cNvSpPr txBox="1"/>
          <p:nvPr/>
        </p:nvSpPr>
        <p:spPr>
          <a:xfrm>
            <a:off x="480308" y="2551055"/>
            <a:ext cx="149940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maximum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0" name="Google Shape;1600;p85"/>
          <p:cNvSpPr txBox="1"/>
          <p:nvPr/>
        </p:nvSpPr>
        <p:spPr>
          <a:xfrm>
            <a:off x="5050745" y="2522332"/>
            <a:ext cx="146660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minimum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1" name="Google Shape;1601;p85"/>
          <p:cNvSpPr txBox="1"/>
          <p:nvPr/>
        </p:nvSpPr>
        <p:spPr>
          <a:xfrm>
            <a:off x="5071379" y="3401856"/>
            <a:ext cx="168262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pessimist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2" name="Google Shape;1602;p85"/>
          <p:cNvSpPr txBox="1"/>
          <p:nvPr/>
        </p:nvSpPr>
        <p:spPr>
          <a:xfrm>
            <a:off x="5080486" y="4352783"/>
            <a:ext cx="165175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downstairs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3" name="Google Shape;1603;p85"/>
          <p:cNvSpPr txBox="1"/>
          <p:nvPr/>
        </p:nvSpPr>
        <p:spPr>
          <a:xfrm>
            <a:off x="5071379" y="5253981"/>
            <a:ext cx="166086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inferior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4" name="Google Shape;1604;p85"/>
          <p:cNvSpPr txBox="1"/>
          <p:nvPr/>
        </p:nvSpPr>
        <p:spPr>
          <a:xfrm>
            <a:off x="526413" y="3448023"/>
            <a:ext cx="260542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optimist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5" name="Google Shape;1605;p85"/>
          <p:cNvSpPr txBox="1"/>
          <p:nvPr/>
        </p:nvSpPr>
        <p:spPr>
          <a:xfrm>
            <a:off x="542013" y="4317245"/>
            <a:ext cx="122167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upstairs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6" name="Google Shape;1606;p85"/>
          <p:cNvSpPr txBox="1"/>
          <p:nvPr/>
        </p:nvSpPr>
        <p:spPr>
          <a:xfrm>
            <a:off x="539553" y="5263448"/>
            <a:ext cx="244827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superior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7" name="Google Shape;1607;p85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8" name="Google Shape;1608;p85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9" name="Google Shape;1609;p85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33</a:t>
            </a:r>
            <a:endParaRPr/>
          </a:p>
        </p:txBody>
      </p:sp>
      <p:sp>
        <p:nvSpPr>
          <p:cNvPr id="1610" name="Google Shape;1610;p85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1" name="Google Shape;1611;p85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2" name="Google Shape;1612;p85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3" name="Google Shape;1613;p85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614" name="Google Shape;1614;p85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615" name="Google Shape;1615;p85"/>
          <p:cNvSpPr txBox="1"/>
          <p:nvPr/>
        </p:nvSpPr>
        <p:spPr>
          <a:xfrm>
            <a:off x="252549" y="5991341"/>
            <a:ext cx="7632848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change the prefix to give a word with the opposite meaning.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9" name="Shape 16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0" name="Google Shape;1620;p86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1" name="Google Shape;1621;p86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2" name="Google Shape;1622;p86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3" name="Google Shape;1623;p86"/>
          <p:cNvSpPr/>
          <p:nvPr/>
        </p:nvSpPr>
        <p:spPr>
          <a:xfrm>
            <a:off x="384904" y="4202685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4" name="Google Shape;1624;p86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5" name="Google Shape;1625;p86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6" name="Google Shape;1626;p86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7" name="Google Shape;1627;p86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8" name="Google Shape;1628;p86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9" name="Google Shape;1629;p86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0" name="Google Shape;1630;p86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1" name="Google Shape;1631;p86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2" name="Google Shape;1632;p86"/>
          <p:cNvSpPr txBox="1"/>
          <p:nvPr/>
        </p:nvSpPr>
        <p:spPr>
          <a:xfrm>
            <a:off x="446764" y="679370"/>
            <a:ext cx="35491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proper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3" name="Google Shape;1633;p86"/>
          <p:cNvSpPr txBox="1"/>
          <p:nvPr/>
        </p:nvSpPr>
        <p:spPr>
          <a:xfrm>
            <a:off x="4959112" y="679370"/>
            <a:ext cx="155710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improper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4" name="Google Shape;1634;p86"/>
          <p:cNvSpPr txBox="1"/>
          <p:nvPr/>
        </p:nvSpPr>
        <p:spPr>
          <a:xfrm>
            <a:off x="480461" y="1657245"/>
            <a:ext cx="200330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formation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5" name="Google Shape;1635;p86"/>
          <p:cNvSpPr txBox="1"/>
          <p:nvPr/>
        </p:nvSpPr>
        <p:spPr>
          <a:xfrm>
            <a:off x="4993330" y="1669543"/>
            <a:ext cx="181091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information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6" name="Google Shape;1636;p86"/>
          <p:cNvSpPr txBox="1"/>
          <p:nvPr/>
        </p:nvSpPr>
        <p:spPr>
          <a:xfrm>
            <a:off x="480308" y="2551055"/>
            <a:ext cx="265153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movable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7" name="Google Shape;1637;p86"/>
          <p:cNvSpPr txBox="1"/>
          <p:nvPr/>
        </p:nvSpPr>
        <p:spPr>
          <a:xfrm>
            <a:off x="4993330" y="2569370"/>
            <a:ext cx="217095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immovable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8" name="Google Shape;1638;p86"/>
          <p:cNvSpPr txBox="1"/>
          <p:nvPr/>
        </p:nvSpPr>
        <p:spPr>
          <a:xfrm>
            <a:off x="4993330" y="3469370"/>
            <a:ext cx="195493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immortal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9" name="Google Shape;1639;p86"/>
          <p:cNvSpPr txBox="1"/>
          <p:nvPr/>
        </p:nvSpPr>
        <p:spPr>
          <a:xfrm>
            <a:off x="5005412" y="4369370"/>
            <a:ext cx="208686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inefficient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0" name="Google Shape;1640;p86"/>
          <p:cNvSpPr txBox="1"/>
          <p:nvPr/>
        </p:nvSpPr>
        <p:spPr>
          <a:xfrm>
            <a:off x="5076056" y="5211539"/>
            <a:ext cx="15841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invaluable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1" name="Google Shape;1641;p86"/>
          <p:cNvSpPr txBox="1"/>
          <p:nvPr/>
        </p:nvSpPr>
        <p:spPr>
          <a:xfrm>
            <a:off x="526413" y="3448023"/>
            <a:ext cx="123070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mortal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2" name="Google Shape;1642;p86"/>
          <p:cNvSpPr txBox="1"/>
          <p:nvPr/>
        </p:nvSpPr>
        <p:spPr>
          <a:xfrm>
            <a:off x="526413" y="4348023"/>
            <a:ext cx="246141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efficient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3" name="Google Shape;1643;p86"/>
          <p:cNvSpPr txBox="1"/>
          <p:nvPr/>
        </p:nvSpPr>
        <p:spPr>
          <a:xfrm>
            <a:off x="539553" y="5263448"/>
            <a:ext cx="244827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valuable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4" name="Google Shape;1644;p86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5" name="Google Shape;1645;p86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6" name="Google Shape;1646;p86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7" name="Google Shape;1647;p86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8" name="Google Shape;1648;p86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9" name="Google Shape;1649;p86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0" name="Google Shape;1650;p86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651" name="Google Shape;1651;p86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652" name="Google Shape;1652;p86"/>
          <p:cNvSpPr txBox="1"/>
          <p:nvPr/>
        </p:nvSpPr>
        <p:spPr>
          <a:xfrm>
            <a:off x="399672" y="6038947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use either im- or in- as a prefix with these words.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6" name="Shape 16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7" name="Google Shape;1657;p87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8" name="Google Shape;1658;p87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9" name="Google Shape;1659;p87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0" name="Google Shape;1660;p87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1" name="Google Shape;1661;p87">
            <a:hlinkClick action="ppaction://hlinksldjump" r:id="rId7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662" name="Google Shape;1662;p87"/>
          <p:cNvGrpSpPr/>
          <p:nvPr/>
        </p:nvGrpSpPr>
        <p:grpSpPr>
          <a:xfrm>
            <a:off x="583486" y="980728"/>
            <a:ext cx="3648676" cy="864096"/>
            <a:chOff x="583486" y="980728"/>
            <a:chExt cx="3648676" cy="864096"/>
          </a:xfrm>
        </p:grpSpPr>
        <p:sp>
          <p:nvSpPr>
            <p:cNvPr id="1663" name="Google Shape;1663;p87">
              <a:hlinkClick action="ppaction://hlinksldjump" r:id="rId8"/>
            </p:cNvPr>
            <p:cNvSpPr/>
            <p:nvPr/>
          </p:nvSpPr>
          <p:spPr>
            <a:xfrm>
              <a:off x="583486" y="980728"/>
              <a:ext cx="3648676" cy="864096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64" name="Google Shape;1664;p87"/>
            <p:cNvSpPr txBox="1"/>
            <p:nvPr/>
          </p:nvSpPr>
          <p:spPr>
            <a:xfrm>
              <a:off x="921878" y="1166552"/>
              <a:ext cx="737295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8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-ing</a:t>
              </a:r>
              <a:endParaRPr sz="2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665" name="Google Shape;1665;p87"/>
          <p:cNvSpPr txBox="1"/>
          <p:nvPr/>
        </p:nvSpPr>
        <p:spPr>
          <a:xfrm>
            <a:off x="827584" y="4648780"/>
            <a:ext cx="216024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1666" name="Google Shape;1666;p87"/>
          <p:cNvSpPr txBox="1"/>
          <p:nvPr/>
        </p:nvSpPr>
        <p:spPr>
          <a:xfrm>
            <a:off x="5148064" y="2851215"/>
            <a:ext cx="3168352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shun sound 1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7" name="Google Shape;1667;p87"/>
          <p:cNvSpPr txBox="1"/>
          <p:nvPr/>
        </p:nvSpPr>
        <p:spPr>
          <a:xfrm>
            <a:off x="5272082" y="1151166"/>
            <a:ext cx="218023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-ible or -able</a:t>
            </a:r>
            <a:endParaRPr sz="32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668" name="Google Shape;1668;p87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669" name="Google Shape;1669;p87"/>
          <p:cNvSpPr txBox="1"/>
          <p:nvPr/>
        </p:nvSpPr>
        <p:spPr>
          <a:xfrm>
            <a:off x="5220071" y="4648780"/>
            <a:ext cx="244827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shun sound 2</a:t>
            </a:r>
            <a:endParaRPr sz="2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0" name="Google Shape;1670;p87"/>
          <p:cNvSpPr txBox="1"/>
          <p:nvPr/>
        </p:nvSpPr>
        <p:spPr>
          <a:xfrm>
            <a:off x="921878" y="2881992"/>
            <a:ext cx="88133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-ed</a:t>
            </a:r>
            <a:endParaRPr sz="2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1" name="Google Shape;1671;p87"/>
          <p:cNvSpPr txBox="1"/>
          <p:nvPr/>
        </p:nvSpPr>
        <p:spPr>
          <a:xfrm>
            <a:off x="827584" y="4648780"/>
            <a:ext cx="230425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-ship or -hood</a:t>
            </a:r>
            <a:endParaRPr sz="2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2" name="Google Shape;1672;p87"/>
          <p:cNvSpPr txBox="1"/>
          <p:nvPr/>
        </p:nvSpPr>
        <p:spPr>
          <a:xfrm>
            <a:off x="179512" y="6190399"/>
            <a:ext cx="194421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Suffixes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6" name="Shape 16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7" name="Google Shape;1677;p88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8" name="Google Shape;1678;p88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9" name="Google Shape;1679;p88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0" name="Google Shape;1680;p88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1" name="Google Shape;1681;p88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2" name="Google Shape;1682;p88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3" name="Google Shape;1683;p88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4" name="Google Shape;1684;p88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5" name="Google Shape;1685;p88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6" name="Google Shape;1686;p88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7" name="Google Shape;1687;p88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8" name="Google Shape;1688;p88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9" name="Google Shape;1689;p88"/>
          <p:cNvSpPr txBox="1"/>
          <p:nvPr/>
        </p:nvSpPr>
        <p:spPr>
          <a:xfrm>
            <a:off x="400849" y="691973"/>
            <a:ext cx="187220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hate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0" name="Google Shape;1690;p88"/>
          <p:cNvSpPr txBox="1"/>
          <p:nvPr/>
        </p:nvSpPr>
        <p:spPr>
          <a:xfrm>
            <a:off x="4959112" y="679370"/>
            <a:ext cx="9810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hating</a:t>
            </a:r>
            <a:endParaRPr/>
          </a:p>
        </p:txBody>
      </p:sp>
      <p:sp>
        <p:nvSpPr>
          <p:cNvPr id="1691" name="Google Shape;1691;p88"/>
          <p:cNvSpPr txBox="1"/>
          <p:nvPr/>
        </p:nvSpPr>
        <p:spPr>
          <a:xfrm>
            <a:off x="474114" y="1665702"/>
            <a:ext cx="92750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turn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2" name="Google Shape;1692;p88"/>
          <p:cNvSpPr txBox="1"/>
          <p:nvPr/>
        </p:nvSpPr>
        <p:spPr>
          <a:xfrm>
            <a:off x="4993330" y="1623376"/>
            <a:ext cx="137887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turning</a:t>
            </a:r>
            <a:endParaRPr/>
          </a:p>
        </p:txBody>
      </p:sp>
      <p:sp>
        <p:nvSpPr>
          <p:cNvPr id="1693" name="Google Shape;1693;p88"/>
          <p:cNvSpPr txBox="1"/>
          <p:nvPr/>
        </p:nvSpPr>
        <p:spPr>
          <a:xfrm>
            <a:off x="474114" y="2523203"/>
            <a:ext cx="109642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spit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4" name="Google Shape;1694;p88"/>
          <p:cNvSpPr txBox="1"/>
          <p:nvPr/>
        </p:nvSpPr>
        <p:spPr>
          <a:xfrm>
            <a:off x="5005412" y="2522332"/>
            <a:ext cx="137887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spitting</a:t>
            </a:r>
            <a:endParaRPr/>
          </a:p>
        </p:txBody>
      </p:sp>
      <p:sp>
        <p:nvSpPr>
          <p:cNvPr id="1695" name="Google Shape;1695;p88"/>
          <p:cNvSpPr txBox="1"/>
          <p:nvPr/>
        </p:nvSpPr>
        <p:spPr>
          <a:xfrm>
            <a:off x="5012224" y="3451392"/>
            <a:ext cx="121595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spying</a:t>
            </a:r>
            <a:endParaRPr/>
          </a:p>
        </p:txBody>
      </p:sp>
      <p:sp>
        <p:nvSpPr>
          <p:cNvPr id="1696" name="Google Shape;1696;p88"/>
          <p:cNvSpPr txBox="1"/>
          <p:nvPr/>
        </p:nvSpPr>
        <p:spPr>
          <a:xfrm>
            <a:off x="5060686" y="4314291"/>
            <a:ext cx="122277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tapping</a:t>
            </a:r>
            <a:endParaRPr/>
          </a:p>
        </p:txBody>
      </p:sp>
      <p:sp>
        <p:nvSpPr>
          <p:cNvPr id="1697" name="Google Shape;1697;p88"/>
          <p:cNvSpPr txBox="1"/>
          <p:nvPr/>
        </p:nvSpPr>
        <p:spPr>
          <a:xfrm>
            <a:off x="5071378" y="5278486"/>
            <a:ext cx="101278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taping</a:t>
            </a:r>
            <a:endParaRPr/>
          </a:p>
        </p:txBody>
      </p:sp>
      <p:sp>
        <p:nvSpPr>
          <p:cNvPr id="1698" name="Google Shape;1698;p88"/>
          <p:cNvSpPr txBox="1"/>
          <p:nvPr/>
        </p:nvSpPr>
        <p:spPr>
          <a:xfrm>
            <a:off x="514832" y="3445698"/>
            <a:ext cx="24729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spy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9" name="Google Shape;1699;p88"/>
          <p:cNvSpPr txBox="1"/>
          <p:nvPr/>
        </p:nvSpPr>
        <p:spPr>
          <a:xfrm>
            <a:off x="513290" y="4360458"/>
            <a:ext cx="146642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tap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0" name="Google Shape;1700;p88"/>
          <p:cNvSpPr txBox="1"/>
          <p:nvPr/>
        </p:nvSpPr>
        <p:spPr>
          <a:xfrm>
            <a:off x="539554" y="5263448"/>
            <a:ext cx="136815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tape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1" name="Google Shape;1701;p88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2" name="Google Shape;1702;p88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3" name="Google Shape;1703;p88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4" name="Google Shape;1704;p88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5" name="Google Shape;1705;p88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6" name="Google Shape;1706;p88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7" name="Google Shape;1707;p88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708" name="Google Shape;1708;p88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709" name="Google Shape;1709;p88"/>
          <p:cNvSpPr txBox="1"/>
          <p:nvPr/>
        </p:nvSpPr>
        <p:spPr>
          <a:xfrm>
            <a:off x="400849" y="5888839"/>
            <a:ext cx="76327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add the suffix -ing to these verbs.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3" name="Shape 17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4" name="Google Shape;1714;p89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5" name="Google Shape;1715;p89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6" name="Google Shape;1716;p89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7" name="Google Shape;1717;p89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8" name="Google Shape;1718;p89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9" name="Google Shape;1719;p89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0" name="Google Shape;1720;p89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1" name="Google Shape;1721;p89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2" name="Google Shape;1722;p89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3" name="Google Shape;1723;p89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4" name="Google Shape;1724;p89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5" name="Google Shape;1725;p89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6" name="Google Shape;1726;p89"/>
          <p:cNvSpPr txBox="1"/>
          <p:nvPr/>
        </p:nvSpPr>
        <p:spPr>
          <a:xfrm>
            <a:off x="468350" y="647623"/>
            <a:ext cx="17273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carry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7" name="Google Shape;1727;p89"/>
          <p:cNvSpPr txBox="1"/>
          <p:nvPr/>
        </p:nvSpPr>
        <p:spPr>
          <a:xfrm>
            <a:off x="4959111" y="679370"/>
            <a:ext cx="170112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carried</a:t>
            </a:r>
            <a:endParaRPr/>
          </a:p>
        </p:txBody>
      </p:sp>
      <p:sp>
        <p:nvSpPr>
          <p:cNvPr id="1728" name="Google Shape;1728;p89"/>
          <p:cNvSpPr txBox="1"/>
          <p:nvPr/>
        </p:nvSpPr>
        <p:spPr>
          <a:xfrm>
            <a:off x="507022" y="1623376"/>
            <a:ext cx="8992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hug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9" name="Google Shape;1729;p89"/>
          <p:cNvSpPr txBox="1"/>
          <p:nvPr/>
        </p:nvSpPr>
        <p:spPr>
          <a:xfrm>
            <a:off x="4993330" y="1669543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hugged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0" name="Google Shape;1730;p89"/>
          <p:cNvSpPr txBox="1"/>
          <p:nvPr/>
        </p:nvSpPr>
        <p:spPr>
          <a:xfrm>
            <a:off x="480308" y="2551055"/>
            <a:ext cx="17154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love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1" name="Google Shape;1731;p89"/>
          <p:cNvSpPr txBox="1"/>
          <p:nvPr/>
        </p:nvSpPr>
        <p:spPr>
          <a:xfrm>
            <a:off x="4751914" y="2551054"/>
            <a:ext cx="140426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  loved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2" name="Google Shape;1732;p89"/>
          <p:cNvSpPr txBox="1"/>
          <p:nvPr/>
        </p:nvSpPr>
        <p:spPr>
          <a:xfrm>
            <a:off x="4959111" y="3469369"/>
            <a:ext cx="15228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destroyed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3" name="Google Shape;1733;p89"/>
          <p:cNvSpPr txBox="1"/>
          <p:nvPr/>
        </p:nvSpPr>
        <p:spPr>
          <a:xfrm>
            <a:off x="4995587" y="4348023"/>
            <a:ext cx="170112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fried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4" name="Google Shape;1734;p89"/>
          <p:cNvSpPr txBox="1"/>
          <p:nvPr/>
        </p:nvSpPr>
        <p:spPr>
          <a:xfrm>
            <a:off x="5005411" y="5269370"/>
            <a:ext cx="151080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stopped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5" name="Google Shape;1735;p89"/>
          <p:cNvSpPr txBox="1"/>
          <p:nvPr/>
        </p:nvSpPr>
        <p:spPr>
          <a:xfrm>
            <a:off x="526413" y="3448023"/>
            <a:ext cx="142820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destroy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6" name="Google Shape;1736;p89"/>
          <p:cNvSpPr txBox="1"/>
          <p:nvPr/>
        </p:nvSpPr>
        <p:spPr>
          <a:xfrm>
            <a:off x="480308" y="4314291"/>
            <a:ext cx="238940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fry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7" name="Google Shape;1737;p89"/>
          <p:cNvSpPr txBox="1"/>
          <p:nvPr/>
        </p:nvSpPr>
        <p:spPr>
          <a:xfrm>
            <a:off x="539553" y="5263448"/>
            <a:ext cx="16561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stop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8" name="Google Shape;1738;p89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9" name="Google Shape;1739;p89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0" name="Google Shape;1740;p89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1" name="Google Shape;1741;p89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2" name="Google Shape;1742;p89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3" name="Google Shape;1743;p89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4" name="Google Shape;1744;p89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745" name="Google Shape;1745;p89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746" name="Google Shape;1746;p89"/>
          <p:cNvSpPr txBox="1"/>
          <p:nvPr/>
        </p:nvSpPr>
        <p:spPr>
          <a:xfrm>
            <a:off x="399672" y="5949696"/>
            <a:ext cx="74846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add the suffix -ed to these verbs.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0" name="Shape 17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" name="Google Shape;1751;p90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2" name="Google Shape;1752;p90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3" name="Google Shape;1753;p90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4" name="Google Shape;1754;p90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5" name="Google Shape;1755;p90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6" name="Google Shape;1756;p90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7" name="Google Shape;1757;p90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8" name="Google Shape;1758;p90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9" name="Google Shape;1759;p90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0" name="Google Shape;1760;p90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1" name="Google Shape;1761;p90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2" name="Google Shape;1762;p90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3" name="Google Shape;1763;p90"/>
          <p:cNvSpPr txBox="1"/>
          <p:nvPr/>
        </p:nvSpPr>
        <p:spPr>
          <a:xfrm>
            <a:off x="4959112" y="679370"/>
            <a:ext cx="17731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childhood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4" name="Google Shape;1764;p90"/>
          <p:cNvSpPr txBox="1"/>
          <p:nvPr/>
        </p:nvSpPr>
        <p:spPr>
          <a:xfrm>
            <a:off x="480461" y="1577210"/>
            <a:ext cx="193129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mother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5" name="Google Shape;1765;p90"/>
          <p:cNvSpPr txBox="1"/>
          <p:nvPr/>
        </p:nvSpPr>
        <p:spPr>
          <a:xfrm>
            <a:off x="4993330" y="1623376"/>
            <a:ext cx="274702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motherhood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6" name="Google Shape;1766;p90"/>
          <p:cNvSpPr txBox="1"/>
          <p:nvPr/>
        </p:nvSpPr>
        <p:spPr>
          <a:xfrm>
            <a:off x="480308" y="2551055"/>
            <a:ext cx="193145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champion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7" name="Google Shape;1767;p90"/>
          <p:cNvSpPr txBox="1"/>
          <p:nvPr/>
        </p:nvSpPr>
        <p:spPr>
          <a:xfrm>
            <a:off x="4993330" y="2569370"/>
            <a:ext cx="217095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championship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8" name="Google Shape;1768;p90"/>
          <p:cNvSpPr txBox="1"/>
          <p:nvPr/>
        </p:nvSpPr>
        <p:spPr>
          <a:xfrm>
            <a:off x="4993330" y="3469370"/>
            <a:ext cx="188292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knighthood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9" name="Google Shape;1769;p90"/>
          <p:cNvSpPr txBox="1"/>
          <p:nvPr/>
        </p:nvSpPr>
        <p:spPr>
          <a:xfrm>
            <a:off x="5005412" y="4369370"/>
            <a:ext cx="20148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partnership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0" name="Google Shape;1770;p90"/>
          <p:cNvSpPr txBox="1"/>
          <p:nvPr/>
        </p:nvSpPr>
        <p:spPr>
          <a:xfrm>
            <a:off x="5007150" y="5211539"/>
            <a:ext cx="23011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membership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1" name="Google Shape;1771;p90"/>
          <p:cNvSpPr txBox="1"/>
          <p:nvPr/>
        </p:nvSpPr>
        <p:spPr>
          <a:xfrm>
            <a:off x="526413" y="3448023"/>
            <a:ext cx="120772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knight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2" name="Google Shape;1772;p90"/>
          <p:cNvSpPr txBox="1"/>
          <p:nvPr/>
        </p:nvSpPr>
        <p:spPr>
          <a:xfrm>
            <a:off x="480072" y="4323203"/>
            <a:ext cx="171566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partner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3" name="Google Shape;1773;p90"/>
          <p:cNvSpPr txBox="1"/>
          <p:nvPr/>
        </p:nvSpPr>
        <p:spPr>
          <a:xfrm>
            <a:off x="515721" y="5188282"/>
            <a:ext cx="153599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member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4" name="Google Shape;1774;p90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5" name="Google Shape;1775;p90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6" name="Google Shape;1776;p90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7" name="Google Shape;1777;p90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8" name="Google Shape;1778;p90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9" name="Google Shape;1779;p90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0" name="Google Shape;1780;p90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781" name="Google Shape;1781;p90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782" name="Google Shape;1782;p90"/>
          <p:cNvSpPr txBox="1"/>
          <p:nvPr/>
        </p:nvSpPr>
        <p:spPr>
          <a:xfrm>
            <a:off x="401410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add the suffixes -ship or -hood to these words.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3" name="Google Shape;1783;p90"/>
          <p:cNvSpPr txBox="1"/>
          <p:nvPr/>
        </p:nvSpPr>
        <p:spPr>
          <a:xfrm>
            <a:off x="480461" y="679370"/>
            <a:ext cx="125368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child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7" name="Shape 17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8" name="Google Shape;1788;p91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9" name="Google Shape;1789;p91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0" name="Google Shape;1790;p91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1" name="Google Shape;1791;p91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2" name="Google Shape;1792;p91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3" name="Google Shape;1793;p91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4" name="Google Shape;1794;p91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5" name="Google Shape;1795;p91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6" name="Google Shape;1796;p91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7" name="Google Shape;1797;p91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8" name="Google Shape;1798;p91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9" name="Google Shape;1799;p91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0" name="Google Shape;1800;p91"/>
          <p:cNvSpPr txBox="1"/>
          <p:nvPr/>
        </p:nvSpPr>
        <p:spPr>
          <a:xfrm>
            <a:off x="480308" y="700288"/>
            <a:ext cx="93717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rely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1" name="Google Shape;1801;p91"/>
          <p:cNvSpPr txBox="1"/>
          <p:nvPr/>
        </p:nvSpPr>
        <p:spPr>
          <a:xfrm>
            <a:off x="4959112" y="679370"/>
            <a:ext cx="12690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reliable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2" name="Google Shape;1802;p91"/>
          <p:cNvSpPr txBox="1"/>
          <p:nvPr/>
        </p:nvSpPr>
        <p:spPr>
          <a:xfrm>
            <a:off x="4993330" y="1669543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reversible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3" name="Google Shape;1803;p91"/>
          <p:cNvSpPr txBox="1"/>
          <p:nvPr/>
        </p:nvSpPr>
        <p:spPr>
          <a:xfrm>
            <a:off x="480308" y="2551055"/>
            <a:ext cx="17154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forgive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4" name="Google Shape;1804;p91"/>
          <p:cNvSpPr txBox="1"/>
          <p:nvPr/>
        </p:nvSpPr>
        <p:spPr>
          <a:xfrm>
            <a:off x="4993330" y="2569370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forgivable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5" name="Google Shape;1805;p91"/>
          <p:cNvSpPr txBox="1"/>
          <p:nvPr/>
        </p:nvSpPr>
        <p:spPr>
          <a:xfrm>
            <a:off x="4993330" y="3469370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horrible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6" name="Google Shape;1806;p91"/>
          <p:cNvSpPr txBox="1"/>
          <p:nvPr/>
        </p:nvSpPr>
        <p:spPr>
          <a:xfrm>
            <a:off x="5005412" y="4369370"/>
            <a:ext cx="15828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enviable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7" name="Google Shape;1807;p91"/>
          <p:cNvSpPr txBox="1"/>
          <p:nvPr/>
        </p:nvSpPr>
        <p:spPr>
          <a:xfrm>
            <a:off x="5039392" y="5165373"/>
            <a:ext cx="212489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responsible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8" name="Google Shape;1808;p91"/>
          <p:cNvSpPr txBox="1"/>
          <p:nvPr/>
        </p:nvSpPr>
        <p:spPr>
          <a:xfrm>
            <a:off x="480308" y="3401856"/>
            <a:ext cx="257952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horrid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9" name="Google Shape;1809;p91"/>
          <p:cNvSpPr txBox="1"/>
          <p:nvPr/>
        </p:nvSpPr>
        <p:spPr>
          <a:xfrm>
            <a:off x="480308" y="4348023"/>
            <a:ext cx="17154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envy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0" name="Google Shape;1810;p91"/>
          <p:cNvSpPr txBox="1"/>
          <p:nvPr/>
        </p:nvSpPr>
        <p:spPr>
          <a:xfrm>
            <a:off x="503360" y="5211539"/>
            <a:ext cx="18363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response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1" name="Google Shape;1811;p91"/>
          <p:cNvSpPr txBox="1"/>
          <p:nvPr/>
        </p:nvSpPr>
        <p:spPr>
          <a:xfrm>
            <a:off x="4355976" y="705035"/>
            <a:ext cx="41698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2" name="Google Shape;1812;p91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3" name="Google Shape;1813;p91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4" name="Google Shape;1814;p91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5" name="Google Shape;1815;p91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6" name="Google Shape;1816;p91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7" name="Google Shape;1817;p91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818" name="Google Shape;1818;p91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819" name="Google Shape;1819;p91"/>
          <p:cNvSpPr txBox="1"/>
          <p:nvPr/>
        </p:nvSpPr>
        <p:spPr>
          <a:xfrm>
            <a:off x="421441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add the suffixes -ible or -able to these words.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0" name="Google Shape;1820;p91"/>
          <p:cNvSpPr txBox="1"/>
          <p:nvPr/>
        </p:nvSpPr>
        <p:spPr>
          <a:xfrm>
            <a:off x="480308" y="1623376"/>
            <a:ext cx="21474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reverse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4" name="Shape 18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5" name="Google Shape;1825;p92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6" name="Google Shape;1826;p92"/>
          <p:cNvSpPr/>
          <p:nvPr/>
        </p:nvSpPr>
        <p:spPr>
          <a:xfrm>
            <a:off x="384903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7" name="Google Shape;1827;p92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8" name="Google Shape;1828;p92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9" name="Google Shape;1829;p92"/>
          <p:cNvSpPr/>
          <p:nvPr/>
        </p:nvSpPr>
        <p:spPr>
          <a:xfrm>
            <a:off x="386833" y="3308653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0" name="Google Shape;1830;p92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1" name="Google Shape;1831;p92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2" name="Google Shape;1832;p92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3" name="Google Shape;1833;p92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4" name="Google Shape;1834;p92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5" name="Google Shape;1835;p92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6" name="Google Shape;1836;p92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7" name="Google Shape;1837;p92"/>
          <p:cNvSpPr txBox="1"/>
          <p:nvPr/>
        </p:nvSpPr>
        <p:spPr>
          <a:xfrm>
            <a:off x="468587" y="674257"/>
            <a:ext cx="151112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inflate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8" name="Google Shape;1838;p92"/>
          <p:cNvSpPr txBox="1"/>
          <p:nvPr/>
        </p:nvSpPr>
        <p:spPr>
          <a:xfrm>
            <a:off x="4959112" y="679370"/>
            <a:ext cx="12690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inflation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9" name="Google Shape;1839;p92"/>
          <p:cNvSpPr txBox="1"/>
          <p:nvPr/>
        </p:nvSpPr>
        <p:spPr>
          <a:xfrm>
            <a:off x="480461" y="1657245"/>
            <a:ext cx="221933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extend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0" name="Google Shape;1840;p92"/>
          <p:cNvSpPr txBox="1"/>
          <p:nvPr/>
        </p:nvSpPr>
        <p:spPr>
          <a:xfrm>
            <a:off x="4993330" y="1669543"/>
            <a:ext cx="15228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extension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1" name="Google Shape;1841;p92"/>
          <p:cNvSpPr txBox="1"/>
          <p:nvPr/>
        </p:nvSpPr>
        <p:spPr>
          <a:xfrm>
            <a:off x="480308" y="2551055"/>
            <a:ext cx="279554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pronounce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2" name="Google Shape;1842;p92"/>
          <p:cNvSpPr txBox="1"/>
          <p:nvPr/>
        </p:nvSpPr>
        <p:spPr>
          <a:xfrm>
            <a:off x="5071379" y="2550087"/>
            <a:ext cx="194889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pronunciation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3" name="Google Shape;1843;p92"/>
          <p:cNvSpPr txBox="1"/>
          <p:nvPr/>
        </p:nvSpPr>
        <p:spPr>
          <a:xfrm>
            <a:off x="5049612" y="3478799"/>
            <a:ext cx="146660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collision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4" name="Google Shape;1844;p92"/>
          <p:cNvSpPr txBox="1"/>
          <p:nvPr/>
        </p:nvSpPr>
        <p:spPr>
          <a:xfrm>
            <a:off x="5028577" y="4317245"/>
            <a:ext cx="140194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creation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5" name="Google Shape;1845;p92"/>
          <p:cNvSpPr txBox="1"/>
          <p:nvPr/>
        </p:nvSpPr>
        <p:spPr>
          <a:xfrm>
            <a:off x="5071379" y="5253981"/>
            <a:ext cx="166086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division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6" name="Google Shape;1846;p92"/>
          <p:cNvSpPr txBox="1"/>
          <p:nvPr/>
        </p:nvSpPr>
        <p:spPr>
          <a:xfrm>
            <a:off x="526413" y="3448023"/>
            <a:ext cx="260542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collide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7" name="Google Shape;1847;p92"/>
          <p:cNvSpPr txBox="1"/>
          <p:nvPr/>
        </p:nvSpPr>
        <p:spPr>
          <a:xfrm>
            <a:off x="542013" y="4317245"/>
            <a:ext cx="377785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create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8" name="Google Shape;1848;p92"/>
          <p:cNvSpPr txBox="1"/>
          <p:nvPr/>
        </p:nvSpPr>
        <p:spPr>
          <a:xfrm>
            <a:off x="539553" y="5263448"/>
            <a:ext cx="105057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divide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9" name="Google Shape;1849;p92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0" name="Google Shape;1850;p92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1" name="Google Shape;1851;p92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2" name="Google Shape;1852;p92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3" name="Google Shape;1853;p92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4" name="Google Shape;1854;p92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5" name="Google Shape;1855;p92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856" name="Google Shape;1856;p92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857" name="Google Shape;1857;p92"/>
          <p:cNvSpPr txBox="1"/>
          <p:nvPr/>
        </p:nvSpPr>
        <p:spPr>
          <a:xfrm>
            <a:off x="285738" y="5908052"/>
            <a:ext cx="7632848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add the correct suffix to give a word ending with a shun sound.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1" name="Shape 18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2" name="Google Shape;1862;p93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3" name="Google Shape;1863;p93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4" name="Google Shape;1864;p93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5" name="Google Shape;1865;p93"/>
          <p:cNvSpPr/>
          <p:nvPr/>
        </p:nvSpPr>
        <p:spPr>
          <a:xfrm>
            <a:off x="384904" y="4202685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6" name="Google Shape;1866;p93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7" name="Google Shape;1867;p93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8" name="Google Shape;1868;p93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9" name="Google Shape;1869;p93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0" name="Google Shape;1870;p93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1" name="Google Shape;1871;p93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2" name="Google Shape;1872;p93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3" name="Google Shape;1873;p93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4" name="Google Shape;1874;p93"/>
          <p:cNvSpPr txBox="1"/>
          <p:nvPr/>
        </p:nvSpPr>
        <p:spPr>
          <a:xfrm>
            <a:off x="446764" y="679370"/>
            <a:ext cx="28290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explode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5" name="Google Shape;1875;p93"/>
          <p:cNvSpPr txBox="1"/>
          <p:nvPr/>
        </p:nvSpPr>
        <p:spPr>
          <a:xfrm>
            <a:off x="4959112" y="679370"/>
            <a:ext cx="16291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explosion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6" name="Google Shape;1876;p93"/>
          <p:cNvSpPr txBox="1"/>
          <p:nvPr/>
        </p:nvSpPr>
        <p:spPr>
          <a:xfrm>
            <a:off x="480461" y="1657245"/>
            <a:ext cx="134866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Venice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7" name="Google Shape;1877;p93"/>
          <p:cNvSpPr txBox="1"/>
          <p:nvPr/>
        </p:nvSpPr>
        <p:spPr>
          <a:xfrm>
            <a:off x="4993330" y="1669543"/>
            <a:ext cx="181091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Venetian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8" name="Google Shape;1878;p93"/>
          <p:cNvSpPr txBox="1"/>
          <p:nvPr/>
        </p:nvSpPr>
        <p:spPr>
          <a:xfrm>
            <a:off x="480787" y="2568498"/>
            <a:ext cx="141454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qualify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9" name="Google Shape;1879;p93"/>
          <p:cNvSpPr txBox="1"/>
          <p:nvPr/>
        </p:nvSpPr>
        <p:spPr>
          <a:xfrm>
            <a:off x="4993330" y="2569370"/>
            <a:ext cx="209895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qualification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0" name="Google Shape;1880;p93"/>
          <p:cNvSpPr txBox="1"/>
          <p:nvPr/>
        </p:nvSpPr>
        <p:spPr>
          <a:xfrm>
            <a:off x="4993330" y="3469370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reduction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1" name="Google Shape;1881;p93"/>
          <p:cNvSpPr txBox="1"/>
          <p:nvPr/>
        </p:nvSpPr>
        <p:spPr>
          <a:xfrm>
            <a:off x="5009763" y="4301856"/>
            <a:ext cx="115076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Asian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2" name="Google Shape;1882;p93"/>
          <p:cNvSpPr txBox="1"/>
          <p:nvPr/>
        </p:nvSpPr>
        <p:spPr>
          <a:xfrm>
            <a:off x="5005412" y="5223203"/>
            <a:ext cx="129614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magician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3" name="Google Shape;1883;p93"/>
          <p:cNvSpPr txBox="1"/>
          <p:nvPr/>
        </p:nvSpPr>
        <p:spPr>
          <a:xfrm>
            <a:off x="526413" y="3448023"/>
            <a:ext cx="174133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reduce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4" name="Google Shape;1884;p93"/>
          <p:cNvSpPr txBox="1"/>
          <p:nvPr/>
        </p:nvSpPr>
        <p:spPr>
          <a:xfrm>
            <a:off x="526413" y="4255690"/>
            <a:ext cx="11009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Asia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5" name="Google Shape;1885;p93"/>
          <p:cNvSpPr txBox="1"/>
          <p:nvPr/>
        </p:nvSpPr>
        <p:spPr>
          <a:xfrm>
            <a:off x="539553" y="5263448"/>
            <a:ext cx="151216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magic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6" name="Google Shape;1886;p93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7" name="Google Shape;1887;p93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8" name="Google Shape;1888;p93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9" name="Google Shape;1889;p93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0" name="Google Shape;1890;p93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1" name="Google Shape;1891;p93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2" name="Google Shape;1892;p93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893" name="Google Shape;1893;p93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894" name="Google Shape;1894;p93"/>
          <p:cNvSpPr txBox="1"/>
          <p:nvPr/>
        </p:nvSpPr>
        <p:spPr>
          <a:xfrm>
            <a:off x="373922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add the correct suffix to give a word ending with a shun sound.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8" name="Shape 18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9" name="Google Shape;1899;p94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0" name="Google Shape;1900;p94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1" name="Google Shape;1901;p94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2" name="Google Shape;1902;p94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3" name="Google Shape;1903;p94">
            <a:hlinkClick action="ppaction://hlinksldjump" r:id="rId7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904" name="Google Shape;1904;p94"/>
          <p:cNvGrpSpPr/>
          <p:nvPr/>
        </p:nvGrpSpPr>
        <p:grpSpPr>
          <a:xfrm>
            <a:off x="583486" y="980728"/>
            <a:ext cx="3648676" cy="864096"/>
            <a:chOff x="583486" y="980728"/>
            <a:chExt cx="3648676" cy="864096"/>
          </a:xfrm>
        </p:grpSpPr>
        <p:sp>
          <p:nvSpPr>
            <p:cNvPr id="1905" name="Google Shape;1905;p94">
              <a:hlinkClick action="ppaction://hlinksldjump" r:id="rId8"/>
            </p:cNvPr>
            <p:cNvSpPr/>
            <p:nvPr/>
          </p:nvSpPr>
          <p:spPr>
            <a:xfrm>
              <a:off x="583486" y="980728"/>
              <a:ext cx="3648676" cy="864096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06" name="Google Shape;1906;p94"/>
            <p:cNvSpPr txBox="1"/>
            <p:nvPr/>
          </p:nvSpPr>
          <p:spPr>
            <a:xfrm>
              <a:off x="707995" y="1197329"/>
              <a:ext cx="2135813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Comparatives 1</a:t>
              </a:r>
              <a:endParaRPr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907" name="Google Shape;1907;p94"/>
          <p:cNvSpPr txBox="1"/>
          <p:nvPr/>
        </p:nvSpPr>
        <p:spPr>
          <a:xfrm>
            <a:off x="827584" y="4648780"/>
            <a:ext cx="216024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1908" name="Google Shape;1908;p94"/>
          <p:cNvSpPr txBox="1"/>
          <p:nvPr/>
        </p:nvSpPr>
        <p:spPr>
          <a:xfrm>
            <a:off x="5148064" y="2851215"/>
            <a:ext cx="203238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Superlatives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9" name="Google Shape;1909;p94"/>
          <p:cNvSpPr txBox="1"/>
          <p:nvPr/>
        </p:nvSpPr>
        <p:spPr>
          <a:xfrm>
            <a:off x="5108071" y="1149512"/>
            <a:ext cx="205621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Superlatives 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910" name="Google Shape;1910;p94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911" name="Google Shape;1911;p94"/>
          <p:cNvSpPr txBox="1"/>
          <p:nvPr/>
        </p:nvSpPr>
        <p:spPr>
          <a:xfrm>
            <a:off x="5236228" y="4710335"/>
            <a:ext cx="194421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Superlatives 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2" name="Google Shape;1912;p94"/>
          <p:cNvSpPr txBox="1"/>
          <p:nvPr/>
        </p:nvSpPr>
        <p:spPr>
          <a:xfrm>
            <a:off x="671011" y="2851215"/>
            <a:ext cx="231681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Comparatives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3" name="Google Shape;1913;p94"/>
          <p:cNvSpPr txBox="1"/>
          <p:nvPr/>
        </p:nvSpPr>
        <p:spPr>
          <a:xfrm>
            <a:off x="785915" y="4710334"/>
            <a:ext cx="227391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Comparatives 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4" name="Google Shape;1914;p94"/>
          <p:cNvSpPr txBox="1"/>
          <p:nvPr/>
        </p:nvSpPr>
        <p:spPr>
          <a:xfrm>
            <a:off x="179512" y="6190399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Adjectives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8" name="Shape 19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9" name="Google Shape;1919;p95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0" name="Google Shape;1920;p95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1" name="Google Shape;1921;p95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2" name="Google Shape;1922;p95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3" name="Google Shape;1923;p95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4" name="Google Shape;1924;p95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5" name="Google Shape;1925;p95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6" name="Google Shape;1926;p95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7" name="Google Shape;1927;p95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8" name="Google Shape;1928;p95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9" name="Google Shape;1929;p95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0" name="Google Shape;1930;p95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1" name="Google Shape;1931;p95"/>
          <p:cNvSpPr txBox="1"/>
          <p:nvPr/>
        </p:nvSpPr>
        <p:spPr>
          <a:xfrm>
            <a:off x="400849" y="691973"/>
            <a:ext cx="187220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good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2" name="Google Shape;1932;p95"/>
          <p:cNvSpPr txBox="1"/>
          <p:nvPr/>
        </p:nvSpPr>
        <p:spPr>
          <a:xfrm>
            <a:off x="4959112" y="679370"/>
            <a:ext cx="11250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better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3" name="Google Shape;1933;p95"/>
          <p:cNvSpPr txBox="1"/>
          <p:nvPr/>
        </p:nvSpPr>
        <p:spPr>
          <a:xfrm>
            <a:off x="508261" y="1665703"/>
            <a:ext cx="10622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cold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4" name="Google Shape;1934;p95"/>
          <p:cNvSpPr txBox="1"/>
          <p:nvPr/>
        </p:nvSpPr>
        <p:spPr>
          <a:xfrm>
            <a:off x="4993330" y="1669543"/>
            <a:ext cx="116284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colder</a:t>
            </a:r>
            <a:endParaRPr sz="2400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35" name="Google Shape;1935;p95"/>
          <p:cNvSpPr txBox="1"/>
          <p:nvPr/>
        </p:nvSpPr>
        <p:spPr>
          <a:xfrm>
            <a:off x="474114" y="2523203"/>
            <a:ext cx="15055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tricky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6" name="Google Shape;1936;p95"/>
          <p:cNvSpPr txBox="1"/>
          <p:nvPr/>
        </p:nvSpPr>
        <p:spPr>
          <a:xfrm>
            <a:off x="4993330" y="2569370"/>
            <a:ext cx="145087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trickier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7" name="Google Shape;1937;p95"/>
          <p:cNvSpPr txBox="1"/>
          <p:nvPr/>
        </p:nvSpPr>
        <p:spPr>
          <a:xfrm>
            <a:off x="5049738" y="3470503"/>
            <a:ext cx="204254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more horrible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8" name="Google Shape;1938;p95"/>
          <p:cNvSpPr txBox="1"/>
          <p:nvPr/>
        </p:nvSpPr>
        <p:spPr>
          <a:xfrm>
            <a:off x="5005412" y="4369370"/>
            <a:ext cx="12227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sadder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9" name="Google Shape;1939;p95"/>
          <p:cNvSpPr txBox="1"/>
          <p:nvPr/>
        </p:nvSpPr>
        <p:spPr>
          <a:xfrm>
            <a:off x="4982555" y="5223203"/>
            <a:ext cx="101278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nicer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0" name="Google Shape;1940;p95"/>
          <p:cNvSpPr txBox="1"/>
          <p:nvPr/>
        </p:nvSpPr>
        <p:spPr>
          <a:xfrm>
            <a:off x="514832" y="3445698"/>
            <a:ext cx="14648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horrible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1" name="Google Shape;1941;p95"/>
          <p:cNvSpPr txBox="1"/>
          <p:nvPr/>
        </p:nvSpPr>
        <p:spPr>
          <a:xfrm>
            <a:off x="513290" y="4314291"/>
            <a:ext cx="132240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sad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2" name="Google Shape;1942;p95"/>
          <p:cNvSpPr txBox="1"/>
          <p:nvPr/>
        </p:nvSpPr>
        <p:spPr>
          <a:xfrm>
            <a:off x="539554" y="5263448"/>
            <a:ext cx="144015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nice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3" name="Google Shape;1943;p95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4" name="Google Shape;1944;p95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5" name="Google Shape;1945;p95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6" name="Google Shape;1946;p95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7" name="Google Shape;1947;p95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8" name="Google Shape;1948;p95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9" name="Google Shape;1949;p95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950" name="Google Shape;1950;p95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951" name="Google Shape;1951;p95"/>
          <p:cNvSpPr txBox="1"/>
          <p:nvPr/>
        </p:nvSpPr>
        <p:spPr>
          <a:xfrm>
            <a:off x="400849" y="5888839"/>
            <a:ext cx="763275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write the comparatives for these adjectives.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5" name="Shape 19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6" name="Google Shape;1956;p96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7" name="Google Shape;1957;p96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8" name="Google Shape;1958;p96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9" name="Google Shape;1959;p96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0" name="Google Shape;1960;p96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1" name="Google Shape;1961;p96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2" name="Google Shape;1962;p96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3" name="Google Shape;1963;p96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4" name="Google Shape;1964;p96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5" name="Google Shape;1965;p96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6" name="Google Shape;1966;p96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7" name="Google Shape;1967;p96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8" name="Google Shape;1968;p96"/>
          <p:cNvSpPr txBox="1"/>
          <p:nvPr/>
        </p:nvSpPr>
        <p:spPr>
          <a:xfrm>
            <a:off x="468350" y="647623"/>
            <a:ext cx="17273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wonderful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9" name="Google Shape;1969;p96"/>
          <p:cNvSpPr txBox="1"/>
          <p:nvPr/>
        </p:nvSpPr>
        <p:spPr>
          <a:xfrm>
            <a:off x="4959111" y="679370"/>
            <a:ext cx="227718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more wonderful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0" name="Google Shape;1970;p96"/>
          <p:cNvSpPr txBox="1"/>
          <p:nvPr/>
        </p:nvSpPr>
        <p:spPr>
          <a:xfrm>
            <a:off x="492598" y="1598749"/>
            <a:ext cx="8992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bad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1" name="Google Shape;1971;p96"/>
          <p:cNvSpPr txBox="1"/>
          <p:nvPr/>
        </p:nvSpPr>
        <p:spPr>
          <a:xfrm>
            <a:off x="4993330" y="1669543"/>
            <a:ext cx="15228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worse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2" name="Google Shape;1972;p96"/>
          <p:cNvSpPr txBox="1"/>
          <p:nvPr/>
        </p:nvSpPr>
        <p:spPr>
          <a:xfrm>
            <a:off x="480308" y="2551055"/>
            <a:ext cx="17154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cool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3" name="Google Shape;1973;p96"/>
          <p:cNvSpPr txBox="1"/>
          <p:nvPr/>
        </p:nvSpPr>
        <p:spPr>
          <a:xfrm>
            <a:off x="4751914" y="2551054"/>
            <a:ext cx="140426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  cooler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4" name="Google Shape;1974;p96"/>
          <p:cNvSpPr txBox="1"/>
          <p:nvPr/>
        </p:nvSpPr>
        <p:spPr>
          <a:xfrm>
            <a:off x="4993330" y="3469370"/>
            <a:ext cx="137887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crazier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5" name="Google Shape;1975;p96"/>
          <p:cNvSpPr txBox="1"/>
          <p:nvPr/>
        </p:nvSpPr>
        <p:spPr>
          <a:xfrm>
            <a:off x="4959111" y="4369370"/>
            <a:ext cx="242120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farther or further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6" name="Google Shape;1976;p96"/>
          <p:cNvSpPr txBox="1"/>
          <p:nvPr/>
        </p:nvSpPr>
        <p:spPr>
          <a:xfrm>
            <a:off x="5005411" y="5211539"/>
            <a:ext cx="151080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sillier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7" name="Google Shape;1977;p96"/>
          <p:cNvSpPr txBox="1"/>
          <p:nvPr/>
        </p:nvSpPr>
        <p:spPr>
          <a:xfrm>
            <a:off x="526413" y="3448023"/>
            <a:ext cx="142820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crazy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8" name="Google Shape;1978;p96"/>
          <p:cNvSpPr txBox="1"/>
          <p:nvPr/>
        </p:nvSpPr>
        <p:spPr>
          <a:xfrm>
            <a:off x="468350" y="4314291"/>
            <a:ext cx="188534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far</a:t>
            </a:r>
            <a:endParaRPr sz="2400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79" name="Google Shape;1979;p96"/>
          <p:cNvSpPr txBox="1"/>
          <p:nvPr/>
        </p:nvSpPr>
        <p:spPr>
          <a:xfrm>
            <a:off x="539553" y="5263448"/>
            <a:ext cx="16561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silly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0" name="Google Shape;1980;p96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1" name="Google Shape;1981;p96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2" name="Google Shape;1982;p96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3" name="Google Shape;1983;p96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4" name="Google Shape;1984;p96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5" name="Google Shape;1985;p96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6" name="Google Shape;1986;p96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1987" name="Google Shape;1987;p96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1988" name="Google Shape;1988;p96"/>
          <p:cNvSpPr txBox="1"/>
          <p:nvPr/>
        </p:nvSpPr>
        <p:spPr>
          <a:xfrm>
            <a:off x="399672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write the comparatives for these adjectives.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2" name="Shape 19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3" name="Google Shape;1993;p97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4" name="Google Shape;1994;p97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5" name="Google Shape;1995;p97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6" name="Google Shape;1996;p97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7" name="Google Shape;1997;p97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8" name="Google Shape;1998;p97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9" name="Google Shape;1999;p97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0" name="Google Shape;2000;p97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1" name="Google Shape;2001;p97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2" name="Google Shape;2002;p97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3" name="Google Shape;2003;p97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4" name="Google Shape;2004;p97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5" name="Google Shape;2005;p97"/>
          <p:cNvSpPr txBox="1"/>
          <p:nvPr/>
        </p:nvSpPr>
        <p:spPr>
          <a:xfrm>
            <a:off x="5029398" y="688775"/>
            <a:ext cx="11987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whiter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6" name="Google Shape;2006;p97"/>
          <p:cNvSpPr txBox="1"/>
          <p:nvPr/>
        </p:nvSpPr>
        <p:spPr>
          <a:xfrm>
            <a:off x="509239" y="1625360"/>
            <a:ext cx="135523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grumpy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7" name="Google Shape;2007;p97"/>
          <p:cNvSpPr txBox="1"/>
          <p:nvPr/>
        </p:nvSpPr>
        <p:spPr>
          <a:xfrm>
            <a:off x="4993330" y="1623376"/>
            <a:ext cx="274702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grumpier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8" name="Google Shape;2008;p97"/>
          <p:cNvSpPr txBox="1"/>
          <p:nvPr/>
        </p:nvSpPr>
        <p:spPr>
          <a:xfrm>
            <a:off x="480308" y="2551055"/>
            <a:ext cx="9233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mad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9" name="Google Shape;2009;p97"/>
          <p:cNvSpPr txBox="1"/>
          <p:nvPr/>
        </p:nvSpPr>
        <p:spPr>
          <a:xfrm>
            <a:off x="4993330" y="2569370"/>
            <a:ext cx="14532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madder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0" name="Google Shape;2010;p97"/>
          <p:cNvSpPr txBox="1"/>
          <p:nvPr/>
        </p:nvSpPr>
        <p:spPr>
          <a:xfrm>
            <a:off x="4993330" y="3469370"/>
            <a:ext cx="137351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larger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1" name="Google Shape;2011;p97"/>
          <p:cNvSpPr txBox="1"/>
          <p:nvPr/>
        </p:nvSpPr>
        <p:spPr>
          <a:xfrm>
            <a:off x="5005412" y="4369370"/>
            <a:ext cx="12227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more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2" name="Google Shape;2012;p97"/>
          <p:cNvSpPr txBox="1"/>
          <p:nvPr/>
        </p:nvSpPr>
        <p:spPr>
          <a:xfrm>
            <a:off x="5007150" y="5211539"/>
            <a:ext cx="28789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more generous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3" name="Google Shape;2013;p97"/>
          <p:cNvSpPr txBox="1"/>
          <p:nvPr/>
        </p:nvSpPr>
        <p:spPr>
          <a:xfrm>
            <a:off x="526413" y="3448023"/>
            <a:ext cx="120772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large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4" name="Google Shape;2014;p97"/>
          <p:cNvSpPr txBox="1"/>
          <p:nvPr/>
        </p:nvSpPr>
        <p:spPr>
          <a:xfrm>
            <a:off x="480072" y="4323203"/>
            <a:ext cx="10675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much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5" name="Google Shape;2015;p97"/>
          <p:cNvSpPr txBox="1"/>
          <p:nvPr/>
        </p:nvSpPr>
        <p:spPr>
          <a:xfrm>
            <a:off x="515721" y="5188282"/>
            <a:ext cx="196804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generous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6" name="Google Shape;2016;p97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7" name="Google Shape;2017;p97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8" name="Google Shape;2018;p97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9" name="Google Shape;2019;p97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0" name="Google Shape;2020;p97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1" name="Google Shape;2021;p97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2" name="Google Shape;2022;p97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023" name="Google Shape;2023;p97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024" name="Google Shape;2024;p97"/>
          <p:cNvSpPr txBox="1"/>
          <p:nvPr/>
        </p:nvSpPr>
        <p:spPr>
          <a:xfrm>
            <a:off x="401410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write the comparatives for these adjectives.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5" name="Google Shape;2025;p97"/>
          <p:cNvSpPr txBox="1"/>
          <p:nvPr/>
        </p:nvSpPr>
        <p:spPr>
          <a:xfrm>
            <a:off x="480308" y="705035"/>
            <a:ext cx="10673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white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29" name="Shape 20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0" name="Google Shape;2030;p98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1" name="Google Shape;2031;p98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2" name="Google Shape;2032;p98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3" name="Google Shape;2033;p98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4" name="Google Shape;2034;p98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5" name="Google Shape;2035;p98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6" name="Google Shape;2036;p98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7" name="Google Shape;2037;p98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8" name="Google Shape;2038;p98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9" name="Google Shape;2039;p98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0" name="Google Shape;2040;p98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1" name="Google Shape;2041;p98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2" name="Google Shape;2042;p98"/>
          <p:cNvSpPr txBox="1"/>
          <p:nvPr/>
        </p:nvSpPr>
        <p:spPr>
          <a:xfrm>
            <a:off x="492378" y="650121"/>
            <a:ext cx="134331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sad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3" name="Google Shape;2043;p98"/>
          <p:cNvSpPr txBox="1"/>
          <p:nvPr/>
        </p:nvSpPr>
        <p:spPr>
          <a:xfrm>
            <a:off x="4959112" y="679370"/>
            <a:ext cx="155710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saddest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4" name="Google Shape;2044;p98"/>
          <p:cNvSpPr txBox="1"/>
          <p:nvPr/>
        </p:nvSpPr>
        <p:spPr>
          <a:xfrm>
            <a:off x="4993330" y="1669543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best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5" name="Google Shape;2045;p98"/>
          <p:cNvSpPr txBox="1"/>
          <p:nvPr/>
        </p:nvSpPr>
        <p:spPr>
          <a:xfrm>
            <a:off x="480308" y="2551055"/>
            <a:ext cx="15714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nice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6" name="Google Shape;2046;p98"/>
          <p:cNvSpPr txBox="1"/>
          <p:nvPr/>
        </p:nvSpPr>
        <p:spPr>
          <a:xfrm>
            <a:off x="4993330" y="2569370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nicest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7" name="Google Shape;2047;p98"/>
          <p:cNvSpPr txBox="1"/>
          <p:nvPr/>
        </p:nvSpPr>
        <p:spPr>
          <a:xfrm>
            <a:off x="4993330" y="3469370"/>
            <a:ext cx="245899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most enormous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8" name="Google Shape;2048;p98"/>
          <p:cNvSpPr txBox="1"/>
          <p:nvPr/>
        </p:nvSpPr>
        <p:spPr>
          <a:xfrm>
            <a:off x="5005412" y="4369370"/>
            <a:ext cx="179883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trickiest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9" name="Google Shape;2049;p98"/>
          <p:cNvSpPr txBox="1"/>
          <p:nvPr/>
        </p:nvSpPr>
        <p:spPr>
          <a:xfrm>
            <a:off x="5039393" y="5165373"/>
            <a:ext cx="15828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tallest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0" name="Google Shape;2050;p98"/>
          <p:cNvSpPr txBox="1"/>
          <p:nvPr/>
        </p:nvSpPr>
        <p:spPr>
          <a:xfrm>
            <a:off x="480308" y="3401856"/>
            <a:ext cx="257952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enormous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1" name="Google Shape;2051;p98"/>
          <p:cNvSpPr txBox="1"/>
          <p:nvPr/>
        </p:nvSpPr>
        <p:spPr>
          <a:xfrm>
            <a:off x="480308" y="4348023"/>
            <a:ext cx="128976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tricky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2" name="Google Shape;2052;p98"/>
          <p:cNvSpPr txBox="1"/>
          <p:nvPr/>
        </p:nvSpPr>
        <p:spPr>
          <a:xfrm>
            <a:off x="503360" y="5211539"/>
            <a:ext cx="18363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tall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3" name="Google Shape;2053;p98"/>
          <p:cNvSpPr txBox="1"/>
          <p:nvPr/>
        </p:nvSpPr>
        <p:spPr>
          <a:xfrm>
            <a:off x="4355976" y="705035"/>
            <a:ext cx="41698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4" name="Google Shape;2054;p98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5" name="Google Shape;2055;p98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6" name="Google Shape;2056;p98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7" name="Google Shape;2057;p98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8" name="Google Shape;2058;p98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9" name="Google Shape;2059;p98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060" name="Google Shape;2060;p98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061" name="Google Shape;2061;p98"/>
          <p:cNvSpPr txBox="1"/>
          <p:nvPr/>
        </p:nvSpPr>
        <p:spPr>
          <a:xfrm>
            <a:off x="421441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write the superlatives for these adjectives.</a:t>
            </a:r>
            <a:endParaRPr/>
          </a:p>
        </p:txBody>
      </p:sp>
      <p:sp>
        <p:nvSpPr>
          <p:cNvPr id="2062" name="Google Shape;2062;p98"/>
          <p:cNvSpPr txBox="1"/>
          <p:nvPr/>
        </p:nvSpPr>
        <p:spPr>
          <a:xfrm>
            <a:off x="421441" y="1623376"/>
            <a:ext cx="113936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good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6" name="Shape 20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7" name="Google Shape;2067;p99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8" name="Google Shape;2068;p99"/>
          <p:cNvSpPr/>
          <p:nvPr/>
        </p:nvSpPr>
        <p:spPr>
          <a:xfrm>
            <a:off x="384903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9" name="Google Shape;2069;p99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0" name="Google Shape;2070;p99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1" name="Google Shape;2071;p99"/>
          <p:cNvSpPr/>
          <p:nvPr/>
        </p:nvSpPr>
        <p:spPr>
          <a:xfrm>
            <a:off x="386833" y="3308653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2" name="Google Shape;2072;p99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3" name="Google Shape;2073;p99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4" name="Google Shape;2074;p99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5" name="Google Shape;2075;p99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6" name="Google Shape;2076;p99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7" name="Google Shape;2077;p99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8" name="Google Shape;2078;p99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9" name="Google Shape;2079;p99"/>
          <p:cNvSpPr txBox="1"/>
          <p:nvPr/>
        </p:nvSpPr>
        <p:spPr>
          <a:xfrm>
            <a:off x="468587" y="674257"/>
            <a:ext cx="151112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strange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0" name="Google Shape;2080;p99"/>
          <p:cNvSpPr txBox="1"/>
          <p:nvPr/>
        </p:nvSpPr>
        <p:spPr>
          <a:xfrm>
            <a:off x="4959112" y="679370"/>
            <a:ext cx="165087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strangest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1" name="Google Shape;2081;p99"/>
          <p:cNvSpPr txBox="1"/>
          <p:nvPr/>
        </p:nvSpPr>
        <p:spPr>
          <a:xfrm>
            <a:off x="480461" y="1657245"/>
            <a:ext cx="85117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dry</a:t>
            </a:r>
            <a:endParaRPr sz="2400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82" name="Google Shape;2082;p99"/>
          <p:cNvSpPr txBox="1"/>
          <p:nvPr/>
        </p:nvSpPr>
        <p:spPr>
          <a:xfrm>
            <a:off x="4993330" y="1669543"/>
            <a:ext cx="15228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driest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3" name="Google Shape;2083;p99"/>
          <p:cNvSpPr txBox="1"/>
          <p:nvPr/>
        </p:nvSpPr>
        <p:spPr>
          <a:xfrm>
            <a:off x="480308" y="2551055"/>
            <a:ext cx="279554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bad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4" name="Google Shape;2084;p99"/>
          <p:cNvSpPr txBox="1"/>
          <p:nvPr/>
        </p:nvSpPr>
        <p:spPr>
          <a:xfrm>
            <a:off x="5021470" y="2550087"/>
            <a:ext cx="146660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worst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5" name="Google Shape;2085;p99"/>
          <p:cNvSpPr txBox="1"/>
          <p:nvPr/>
        </p:nvSpPr>
        <p:spPr>
          <a:xfrm>
            <a:off x="5071378" y="3423203"/>
            <a:ext cx="15386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thinnest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6" name="Google Shape;2086;p99"/>
          <p:cNvSpPr txBox="1"/>
          <p:nvPr/>
        </p:nvSpPr>
        <p:spPr>
          <a:xfrm>
            <a:off x="5028577" y="4317245"/>
            <a:ext cx="280388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farthest or furthest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7" name="Google Shape;2087;p99"/>
          <p:cNvSpPr txBox="1"/>
          <p:nvPr/>
        </p:nvSpPr>
        <p:spPr>
          <a:xfrm>
            <a:off x="5071378" y="5253981"/>
            <a:ext cx="202090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most exciting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8" name="Google Shape;2088;p99"/>
          <p:cNvSpPr txBox="1"/>
          <p:nvPr/>
        </p:nvSpPr>
        <p:spPr>
          <a:xfrm>
            <a:off x="526413" y="3448023"/>
            <a:ext cx="123727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thin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9" name="Google Shape;2089;p99"/>
          <p:cNvSpPr txBox="1"/>
          <p:nvPr/>
        </p:nvSpPr>
        <p:spPr>
          <a:xfrm>
            <a:off x="542013" y="4317245"/>
            <a:ext cx="78962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far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0" name="Google Shape;2090;p99"/>
          <p:cNvSpPr txBox="1"/>
          <p:nvPr/>
        </p:nvSpPr>
        <p:spPr>
          <a:xfrm>
            <a:off x="539553" y="5263448"/>
            <a:ext cx="244827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exciting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1" name="Google Shape;2091;p99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2" name="Google Shape;2092;p99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3" name="Google Shape;2093;p99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4" name="Google Shape;2094;p99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5" name="Google Shape;2095;p99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6" name="Google Shape;2096;p99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7" name="Google Shape;2097;p99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098" name="Google Shape;2098;p99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099" name="Google Shape;2099;p99"/>
          <p:cNvSpPr txBox="1"/>
          <p:nvPr/>
        </p:nvSpPr>
        <p:spPr>
          <a:xfrm>
            <a:off x="285738" y="5908052"/>
            <a:ext cx="7632848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write the superlatives for these adjectives.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03" name="Shape 2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4" name="Google Shape;2104;p100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5" name="Google Shape;2105;p100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6" name="Google Shape;2106;p100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7" name="Google Shape;2107;p100"/>
          <p:cNvSpPr/>
          <p:nvPr/>
        </p:nvSpPr>
        <p:spPr>
          <a:xfrm>
            <a:off x="384904" y="4202685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8" name="Google Shape;2108;p100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9" name="Google Shape;2109;p100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0" name="Google Shape;2110;p100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1" name="Google Shape;2111;p100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2" name="Google Shape;2112;p100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3" name="Google Shape;2113;p100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4" name="Google Shape;2114;p100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5" name="Google Shape;2115;p100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6" name="Google Shape;2116;p100"/>
          <p:cNvSpPr txBox="1"/>
          <p:nvPr/>
        </p:nvSpPr>
        <p:spPr>
          <a:xfrm>
            <a:off x="488942" y="612702"/>
            <a:ext cx="1130730" cy="461665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-13332" l="-3225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117" name="Google Shape;2117;p100"/>
          <p:cNvSpPr txBox="1"/>
          <p:nvPr/>
        </p:nvSpPr>
        <p:spPr>
          <a:xfrm>
            <a:off x="4959112" y="679370"/>
            <a:ext cx="198915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most special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8" name="Google Shape;2118;p100"/>
          <p:cNvSpPr txBox="1"/>
          <p:nvPr/>
        </p:nvSpPr>
        <p:spPr>
          <a:xfrm>
            <a:off x="480461" y="1657245"/>
            <a:ext cx="200330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fat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9" name="Google Shape;2119;p100"/>
          <p:cNvSpPr txBox="1"/>
          <p:nvPr/>
        </p:nvSpPr>
        <p:spPr>
          <a:xfrm>
            <a:off x="4993330" y="1669543"/>
            <a:ext cx="131733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fattest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0" name="Google Shape;2120;p100"/>
          <p:cNvSpPr txBox="1"/>
          <p:nvPr/>
        </p:nvSpPr>
        <p:spPr>
          <a:xfrm>
            <a:off x="446764" y="2544055"/>
            <a:ext cx="16049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delicious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1" name="Google Shape;2121;p100"/>
          <p:cNvSpPr txBox="1"/>
          <p:nvPr/>
        </p:nvSpPr>
        <p:spPr>
          <a:xfrm>
            <a:off x="4993330" y="2569370"/>
            <a:ext cx="202694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most delicious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2" name="Google Shape;2122;p100"/>
          <p:cNvSpPr txBox="1"/>
          <p:nvPr/>
        </p:nvSpPr>
        <p:spPr>
          <a:xfrm>
            <a:off x="4993330" y="3469370"/>
            <a:ext cx="181091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grumpiest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3" name="Google Shape;2123;p100"/>
          <p:cNvSpPr txBox="1"/>
          <p:nvPr/>
        </p:nvSpPr>
        <p:spPr>
          <a:xfrm>
            <a:off x="5005412" y="4301856"/>
            <a:ext cx="12227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most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4" name="Google Shape;2124;p100"/>
          <p:cNvSpPr txBox="1"/>
          <p:nvPr/>
        </p:nvSpPr>
        <p:spPr>
          <a:xfrm>
            <a:off x="5014519" y="5223203"/>
            <a:ext cx="129614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wisest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5" name="Google Shape;2125;p100"/>
          <p:cNvSpPr txBox="1"/>
          <p:nvPr/>
        </p:nvSpPr>
        <p:spPr>
          <a:xfrm>
            <a:off x="526413" y="3448023"/>
            <a:ext cx="152530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grumpy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6" name="Google Shape;2126;p100"/>
          <p:cNvSpPr txBox="1"/>
          <p:nvPr/>
        </p:nvSpPr>
        <p:spPr>
          <a:xfrm>
            <a:off x="526413" y="4348023"/>
            <a:ext cx="95570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some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7" name="Google Shape;2127;p100"/>
          <p:cNvSpPr txBox="1"/>
          <p:nvPr/>
        </p:nvSpPr>
        <p:spPr>
          <a:xfrm>
            <a:off x="539553" y="5263448"/>
            <a:ext cx="108011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wise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8" name="Google Shape;2128;p100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9" name="Google Shape;2129;p100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0" name="Google Shape;2130;p100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1" name="Google Shape;2131;p100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2" name="Google Shape;2132;p100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3" name="Google Shape;2133;p100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4" name="Google Shape;2134;p100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135" name="Google Shape;2135;p100">
            <a:hlinkClick action="ppaction://hlinksldjump"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136" name="Google Shape;2136;p100"/>
          <p:cNvSpPr txBox="1"/>
          <p:nvPr/>
        </p:nvSpPr>
        <p:spPr>
          <a:xfrm>
            <a:off x="373922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write the superlatives for these adjectives.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40" name="Shape 2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1" name="Google Shape;2141;p101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2" name="Google Shape;2142;p101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3" name="Google Shape;2143;p101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4" name="Google Shape;2144;p101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5" name="Google Shape;2145;p101">
            <a:hlinkClick action="ppaction://hlinksldjump" r:id="rId7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146" name="Google Shape;2146;p101"/>
          <p:cNvGrpSpPr/>
          <p:nvPr/>
        </p:nvGrpSpPr>
        <p:grpSpPr>
          <a:xfrm>
            <a:off x="583486" y="980728"/>
            <a:ext cx="3648676" cy="864096"/>
            <a:chOff x="583486" y="980728"/>
            <a:chExt cx="3648676" cy="864096"/>
          </a:xfrm>
        </p:grpSpPr>
        <p:sp>
          <p:nvSpPr>
            <p:cNvPr id="2147" name="Google Shape;2147;p101">
              <a:hlinkClick action="ppaction://hlinksldjump" r:id="rId8"/>
            </p:cNvPr>
            <p:cNvSpPr/>
            <p:nvPr/>
          </p:nvSpPr>
          <p:spPr>
            <a:xfrm>
              <a:off x="583486" y="980728"/>
              <a:ext cx="3648676" cy="864096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48" name="Google Shape;2148;p101"/>
            <p:cNvSpPr txBox="1"/>
            <p:nvPr/>
          </p:nvSpPr>
          <p:spPr>
            <a:xfrm>
              <a:off x="707995" y="1197329"/>
              <a:ext cx="3367817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Antonyms 1</a:t>
              </a:r>
              <a:endParaRPr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149" name="Google Shape;2149;p101"/>
          <p:cNvSpPr txBox="1"/>
          <p:nvPr/>
        </p:nvSpPr>
        <p:spPr>
          <a:xfrm>
            <a:off x="827584" y="4648780"/>
            <a:ext cx="216024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2150" name="Google Shape;2150;p101"/>
          <p:cNvSpPr txBox="1"/>
          <p:nvPr/>
        </p:nvSpPr>
        <p:spPr>
          <a:xfrm>
            <a:off x="5148064" y="2851215"/>
            <a:ext cx="18002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Antonyms 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1" name="Google Shape;2151;p101"/>
          <p:cNvSpPr txBox="1"/>
          <p:nvPr/>
        </p:nvSpPr>
        <p:spPr>
          <a:xfrm>
            <a:off x="5108071" y="1149512"/>
            <a:ext cx="320834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Antonyms 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152" name="Google Shape;2152;p101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153" name="Google Shape;2153;p101"/>
          <p:cNvSpPr txBox="1"/>
          <p:nvPr/>
        </p:nvSpPr>
        <p:spPr>
          <a:xfrm>
            <a:off x="5236228" y="4710335"/>
            <a:ext cx="171203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Antonyms 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4" name="Google Shape;2154;p101"/>
          <p:cNvSpPr txBox="1"/>
          <p:nvPr/>
        </p:nvSpPr>
        <p:spPr>
          <a:xfrm>
            <a:off x="671011" y="2851215"/>
            <a:ext cx="347362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Antonyms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5" name="Google Shape;2155;p101"/>
          <p:cNvSpPr txBox="1"/>
          <p:nvPr/>
        </p:nvSpPr>
        <p:spPr>
          <a:xfrm>
            <a:off x="707995" y="4710334"/>
            <a:ext cx="32482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Antonyms 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6" name="Google Shape;2156;p101"/>
          <p:cNvSpPr txBox="1"/>
          <p:nvPr/>
        </p:nvSpPr>
        <p:spPr>
          <a:xfrm>
            <a:off x="179511" y="6190399"/>
            <a:ext cx="144016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Antonyms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60" name="Shape 2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1" name="Google Shape;2161;p102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2" name="Google Shape;2162;p102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3" name="Google Shape;2163;p102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4" name="Google Shape;2164;p102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5" name="Google Shape;2165;p102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6" name="Google Shape;2166;p102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7" name="Google Shape;2167;p102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8" name="Google Shape;2168;p102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9" name="Google Shape;2169;p102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0" name="Google Shape;2170;p102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1" name="Google Shape;2171;p102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2" name="Google Shape;2172;p102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3" name="Google Shape;2173;p102"/>
          <p:cNvSpPr txBox="1"/>
          <p:nvPr/>
        </p:nvSpPr>
        <p:spPr>
          <a:xfrm>
            <a:off x="508260" y="679370"/>
            <a:ext cx="109576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cruel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4" name="Google Shape;2174;p102"/>
          <p:cNvSpPr txBox="1"/>
          <p:nvPr/>
        </p:nvSpPr>
        <p:spPr>
          <a:xfrm>
            <a:off x="4959112" y="679370"/>
            <a:ext cx="9810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kind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5" name="Google Shape;2175;p102"/>
          <p:cNvSpPr txBox="1"/>
          <p:nvPr/>
        </p:nvSpPr>
        <p:spPr>
          <a:xfrm>
            <a:off x="508260" y="1665703"/>
            <a:ext cx="109576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dawn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6" name="Google Shape;2176;p102"/>
          <p:cNvSpPr txBox="1"/>
          <p:nvPr/>
        </p:nvSpPr>
        <p:spPr>
          <a:xfrm>
            <a:off x="4993330" y="1669543"/>
            <a:ext cx="100201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dusk</a:t>
            </a:r>
            <a:endParaRPr/>
          </a:p>
        </p:txBody>
      </p:sp>
      <p:sp>
        <p:nvSpPr>
          <p:cNvPr id="2177" name="Google Shape;2177;p102"/>
          <p:cNvSpPr txBox="1"/>
          <p:nvPr/>
        </p:nvSpPr>
        <p:spPr>
          <a:xfrm>
            <a:off x="474114" y="2523203"/>
            <a:ext cx="244170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optimist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8" name="Google Shape;2178;p102"/>
          <p:cNvSpPr txBox="1"/>
          <p:nvPr/>
        </p:nvSpPr>
        <p:spPr>
          <a:xfrm>
            <a:off x="4993330" y="2569370"/>
            <a:ext cx="15228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pessimist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9" name="Google Shape;2179;p102"/>
          <p:cNvSpPr txBox="1"/>
          <p:nvPr/>
        </p:nvSpPr>
        <p:spPr>
          <a:xfrm>
            <a:off x="5049738" y="3470503"/>
            <a:ext cx="12504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opaque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0" name="Google Shape;2180;p102"/>
          <p:cNvSpPr txBox="1"/>
          <p:nvPr/>
        </p:nvSpPr>
        <p:spPr>
          <a:xfrm>
            <a:off x="5005412" y="4369370"/>
            <a:ext cx="115076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empty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1" name="Google Shape;2181;p102"/>
          <p:cNvSpPr txBox="1"/>
          <p:nvPr/>
        </p:nvSpPr>
        <p:spPr>
          <a:xfrm>
            <a:off x="4982555" y="5223203"/>
            <a:ext cx="182169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temporary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2" name="Google Shape;2182;p102"/>
          <p:cNvSpPr txBox="1"/>
          <p:nvPr/>
        </p:nvSpPr>
        <p:spPr>
          <a:xfrm>
            <a:off x="514832" y="3445698"/>
            <a:ext cx="18969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transparent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3" name="Google Shape;2183;p102"/>
          <p:cNvSpPr txBox="1"/>
          <p:nvPr/>
        </p:nvSpPr>
        <p:spPr>
          <a:xfrm>
            <a:off x="513289" y="4360458"/>
            <a:ext cx="67433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full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4" name="Google Shape;2184;p102"/>
          <p:cNvSpPr txBox="1"/>
          <p:nvPr/>
        </p:nvSpPr>
        <p:spPr>
          <a:xfrm>
            <a:off x="539554" y="5182186"/>
            <a:ext cx="216023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permanent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5" name="Google Shape;2185;p102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6" name="Google Shape;2186;p102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7" name="Google Shape;2187;p102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8" name="Google Shape;2188;p102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9" name="Google Shape;2189;p102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0" name="Google Shape;2190;p102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1" name="Google Shape;2191;p102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192" name="Google Shape;2192;p102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29722" y="5888839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193" name="Google Shape;2193;p102"/>
          <p:cNvSpPr txBox="1"/>
          <p:nvPr/>
        </p:nvSpPr>
        <p:spPr>
          <a:xfrm>
            <a:off x="400849" y="5888839"/>
            <a:ext cx="777155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write the antonyms for these words.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97" name="Shape 2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8" name="Google Shape;2198;p103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9" name="Google Shape;2199;p103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0" name="Google Shape;2200;p103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1" name="Google Shape;2201;p103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2" name="Google Shape;2202;p103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3" name="Google Shape;2203;p103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4" name="Google Shape;2204;p103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5" name="Google Shape;2205;p103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6" name="Google Shape;2206;p103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7" name="Google Shape;2207;p103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8" name="Google Shape;2208;p103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9" name="Google Shape;2209;p103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0" name="Google Shape;2210;p103"/>
          <p:cNvSpPr txBox="1"/>
          <p:nvPr/>
        </p:nvSpPr>
        <p:spPr>
          <a:xfrm>
            <a:off x="468350" y="647623"/>
            <a:ext cx="17273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horizontal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1" name="Google Shape;2211;p103"/>
          <p:cNvSpPr txBox="1"/>
          <p:nvPr/>
        </p:nvSpPr>
        <p:spPr>
          <a:xfrm>
            <a:off x="4959111" y="679370"/>
            <a:ext cx="170112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vertical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2" name="Google Shape;2212;p103"/>
          <p:cNvSpPr txBox="1"/>
          <p:nvPr/>
        </p:nvSpPr>
        <p:spPr>
          <a:xfrm>
            <a:off x="492598" y="1598749"/>
            <a:ext cx="170313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maximum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3" name="Google Shape;2213;p103"/>
          <p:cNvSpPr txBox="1"/>
          <p:nvPr/>
        </p:nvSpPr>
        <p:spPr>
          <a:xfrm>
            <a:off x="4993330" y="1669543"/>
            <a:ext cx="15228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minimum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4" name="Google Shape;2214;p103"/>
          <p:cNvSpPr txBox="1"/>
          <p:nvPr/>
        </p:nvSpPr>
        <p:spPr>
          <a:xfrm>
            <a:off x="480308" y="2551055"/>
            <a:ext cx="12833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victory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5" name="Google Shape;2215;p103"/>
          <p:cNvSpPr txBox="1"/>
          <p:nvPr/>
        </p:nvSpPr>
        <p:spPr>
          <a:xfrm>
            <a:off x="4751914" y="2551054"/>
            <a:ext cx="176430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  defeat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6" name="Google Shape;2216;p103"/>
          <p:cNvSpPr txBox="1"/>
          <p:nvPr/>
        </p:nvSpPr>
        <p:spPr>
          <a:xfrm>
            <a:off x="4993330" y="3469370"/>
            <a:ext cx="109083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West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7" name="Google Shape;2217;p103"/>
          <p:cNvSpPr txBox="1"/>
          <p:nvPr/>
        </p:nvSpPr>
        <p:spPr>
          <a:xfrm>
            <a:off x="4959111" y="4369370"/>
            <a:ext cx="170112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contract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8" name="Google Shape;2218;p103"/>
          <p:cNvSpPr txBox="1"/>
          <p:nvPr/>
        </p:nvSpPr>
        <p:spPr>
          <a:xfrm>
            <a:off x="5005411" y="5211539"/>
            <a:ext cx="151080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failure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9" name="Google Shape;2219;p103"/>
          <p:cNvSpPr txBox="1"/>
          <p:nvPr/>
        </p:nvSpPr>
        <p:spPr>
          <a:xfrm>
            <a:off x="526413" y="3448023"/>
            <a:ext cx="142820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East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0" name="Google Shape;2220;p103"/>
          <p:cNvSpPr txBox="1"/>
          <p:nvPr/>
        </p:nvSpPr>
        <p:spPr>
          <a:xfrm>
            <a:off x="468350" y="4314291"/>
            <a:ext cx="237545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expand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1" name="Google Shape;2221;p103"/>
          <p:cNvSpPr txBox="1"/>
          <p:nvPr/>
        </p:nvSpPr>
        <p:spPr>
          <a:xfrm>
            <a:off x="539553" y="5263448"/>
            <a:ext cx="194421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success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2" name="Google Shape;2222;p103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3" name="Google Shape;2223;p103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4" name="Google Shape;2224;p103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5" name="Google Shape;2225;p103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6" name="Google Shape;2226;p103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7" name="Google Shape;2227;p103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8" name="Google Shape;2228;p103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229" name="Google Shape;2229;p103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230" name="Google Shape;2230;p103"/>
          <p:cNvSpPr txBox="1"/>
          <p:nvPr/>
        </p:nvSpPr>
        <p:spPr>
          <a:xfrm>
            <a:off x="399672" y="5949696"/>
            <a:ext cx="77727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write the antonyms for these words.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34" name="Shape 2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5" name="Google Shape;2235;p104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6" name="Google Shape;2236;p104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7" name="Google Shape;2237;p104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8" name="Google Shape;2238;p104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9" name="Google Shape;2239;p104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0" name="Google Shape;2240;p104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1" name="Google Shape;2241;p104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2" name="Google Shape;2242;p104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3" name="Google Shape;2243;p104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4" name="Google Shape;2244;p104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5" name="Google Shape;2245;p104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6" name="Google Shape;2246;p104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7" name="Google Shape;2247;p104"/>
          <p:cNvSpPr txBox="1"/>
          <p:nvPr/>
        </p:nvSpPr>
        <p:spPr>
          <a:xfrm>
            <a:off x="4959112" y="679370"/>
            <a:ext cx="170112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lend or loan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8" name="Google Shape;2248;p104"/>
          <p:cNvSpPr txBox="1"/>
          <p:nvPr/>
        </p:nvSpPr>
        <p:spPr>
          <a:xfrm>
            <a:off x="480461" y="1577210"/>
            <a:ext cx="221933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better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9" name="Google Shape;2249;p104"/>
          <p:cNvSpPr txBox="1"/>
          <p:nvPr/>
        </p:nvSpPr>
        <p:spPr>
          <a:xfrm>
            <a:off x="4993330" y="1623376"/>
            <a:ext cx="14532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worse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0" name="Google Shape;2250;p104"/>
          <p:cNvSpPr txBox="1"/>
          <p:nvPr/>
        </p:nvSpPr>
        <p:spPr>
          <a:xfrm>
            <a:off x="480308" y="2551055"/>
            <a:ext cx="221948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conductor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1" name="Google Shape;2251;p104"/>
          <p:cNvSpPr txBox="1"/>
          <p:nvPr/>
        </p:nvSpPr>
        <p:spPr>
          <a:xfrm>
            <a:off x="4993330" y="2569370"/>
            <a:ext cx="166690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insulator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2" name="Google Shape;2252;p104"/>
          <p:cNvSpPr txBox="1"/>
          <p:nvPr/>
        </p:nvSpPr>
        <p:spPr>
          <a:xfrm>
            <a:off x="4993330" y="3469370"/>
            <a:ext cx="188292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retreat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3" name="Google Shape;2253;p104"/>
          <p:cNvSpPr txBox="1"/>
          <p:nvPr/>
        </p:nvSpPr>
        <p:spPr>
          <a:xfrm>
            <a:off x="5005412" y="4369370"/>
            <a:ext cx="20148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remember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4" name="Google Shape;2254;p104"/>
          <p:cNvSpPr txBox="1"/>
          <p:nvPr/>
        </p:nvSpPr>
        <p:spPr>
          <a:xfrm>
            <a:off x="5007150" y="5211539"/>
            <a:ext cx="143947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exclude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5" name="Google Shape;2255;p104"/>
          <p:cNvSpPr txBox="1"/>
          <p:nvPr/>
        </p:nvSpPr>
        <p:spPr>
          <a:xfrm>
            <a:off x="526413" y="3448023"/>
            <a:ext cx="20293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advance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6" name="Google Shape;2256;p104"/>
          <p:cNvSpPr txBox="1"/>
          <p:nvPr/>
        </p:nvSpPr>
        <p:spPr>
          <a:xfrm>
            <a:off x="480072" y="4323203"/>
            <a:ext cx="145172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forget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7" name="Google Shape;2257;p104"/>
          <p:cNvSpPr txBox="1"/>
          <p:nvPr/>
        </p:nvSpPr>
        <p:spPr>
          <a:xfrm>
            <a:off x="515721" y="5188282"/>
            <a:ext cx="153599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include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8" name="Google Shape;2258;p104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9" name="Google Shape;2259;p104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0" name="Google Shape;2260;p104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1" name="Google Shape;2261;p104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2" name="Google Shape;2262;p104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3" name="Google Shape;2263;p104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4" name="Google Shape;2264;p104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265" name="Google Shape;2265;p104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266" name="Google Shape;2266;p104"/>
          <p:cNvSpPr txBox="1"/>
          <p:nvPr/>
        </p:nvSpPr>
        <p:spPr>
          <a:xfrm>
            <a:off x="401410" y="5949696"/>
            <a:ext cx="777099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write the antonyms for these words.</a:t>
            </a:r>
            <a:endParaRPr/>
          </a:p>
        </p:txBody>
      </p:sp>
      <p:sp>
        <p:nvSpPr>
          <p:cNvPr id="2267" name="Google Shape;2267;p104"/>
          <p:cNvSpPr txBox="1"/>
          <p:nvPr/>
        </p:nvSpPr>
        <p:spPr>
          <a:xfrm>
            <a:off x="480461" y="679370"/>
            <a:ext cx="193129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borrow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1" name="Shape 2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2" name="Google Shape;2272;p105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3" name="Google Shape;2273;p105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4" name="Google Shape;2274;p105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5" name="Google Shape;2275;p105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6" name="Google Shape;2276;p105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7" name="Google Shape;2277;p105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8" name="Google Shape;2278;p105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9" name="Google Shape;2279;p105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0" name="Google Shape;2280;p105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1" name="Google Shape;2281;p105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2" name="Google Shape;2282;p105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3" name="Google Shape;2283;p105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4" name="Google Shape;2284;p105"/>
          <p:cNvSpPr txBox="1"/>
          <p:nvPr/>
        </p:nvSpPr>
        <p:spPr>
          <a:xfrm>
            <a:off x="492378" y="650121"/>
            <a:ext cx="170335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entrance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5" name="Google Shape;2285;p105"/>
          <p:cNvSpPr txBox="1"/>
          <p:nvPr/>
        </p:nvSpPr>
        <p:spPr>
          <a:xfrm>
            <a:off x="4959112" y="679370"/>
            <a:ext cx="22051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exit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6" name="Google Shape;2286;p105"/>
          <p:cNvSpPr txBox="1"/>
          <p:nvPr/>
        </p:nvSpPr>
        <p:spPr>
          <a:xfrm>
            <a:off x="4993330" y="1669543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sharp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7" name="Google Shape;2287;p105"/>
          <p:cNvSpPr txBox="1"/>
          <p:nvPr/>
        </p:nvSpPr>
        <p:spPr>
          <a:xfrm>
            <a:off x="480308" y="2551055"/>
            <a:ext cx="15714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tame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8" name="Google Shape;2288;p105"/>
          <p:cNvSpPr txBox="1"/>
          <p:nvPr/>
        </p:nvSpPr>
        <p:spPr>
          <a:xfrm>
            <a:off x="4993330" y="2569370"/>
            <a:ext cx="1234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wild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9" name="Google Shape;2289;p105"/>
          <p:cNvSpPr txBox="1"/>
          <p:nvPr/>
        </p:nvSpPr>
        <p:spPr>
          <a:xfrm>
            <a:off x="4993330" y="3469370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answer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0" name="Google Shape;2290;p105"/>
          <p:cNvSpPr txBox="1"/>
          <p:nvPr/>
        </p:nvSpPr>
        <p:spPr>
          <a:xfrm>
            <a:off x="5005412" y="4369370"/>
            <a:ext cx="179883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innocent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1" name="Google Shape;2291;p105"/>
          <p:cNvSpPr txBox="1"/>
          <p:nvPr/>
        </p:nvSpPr>
        <p:spPr>
          <a:xfrm>
            <a:off x="5039393" y="5165373"/>
            <a:ext cx="158281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plural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2" name="Google Shape;2292;p105"/>
          <p:cNvSpPr txBox="1"/>
          <p:nvPr/>
        </p:nvSpPr>
        <p:spPr>
          <a:xfrm>
            <a:off x="480308" y="3401856"/>
            <a:ext cx="257952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question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3" name="Google Shape;2293;p105"/>
          <p:cNvSpPr txBox="1"/>
          <p:nvPr/>
        </p:nvSpPr>
        <p:spPr>
          <a:xfrm>
            <a:off x="480308" y="4348023"/>
            <a:ext cx="20034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guilty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4" name="Google Shape;2294;p105"/>
          <p:cNvSpPr txBox="1"/>
          <p:nvPr/>
        </p:nvSpPr>
        <p:spPr>
          <a:xfrm>
            <a:off x="503360" y="5211539"/>
            <a:ext cx="15483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singular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5" name="Google Shape;2295;p105"/>
          <p:cNvSpPr txBox="1"/>
          <p:nvPr/>
        </p:nvSpPr>
        <p:spPr>
          <a:xfrm>
            <a:off x="4355976" y="705035"/>
            <a:ext cx="41698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6" name="Google Shape;2296;p105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7" name="Google Shape;2297;p105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8" name="Google Shape;2298;p105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9" name="Google Shape;2299;p105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0" name="Google Shape;2300;p105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1" name="Google Shape;2301;p105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302" name="Google Shape;2302;p105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303" name="Google Shape;2303;p105"/>
          <p:cNvSpPr txBox="1"/>
          <p:nvPr/>
        </p:nvSpPr>
        <p:spPr>
          <a:xfrm>
            <a:off x="421440" y="5949696"/>
            <a:ext cx="7822968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write one word antonyms for these words.</a:t>
            </a:r>
            <a:endParaRPr/>
          </a:p>
        </p:txBody>
      </p:sp>
      <p:sp>
        <p:nvSpPr>
          <p:cNvPr id="2304" name="Google Shape;2304;p105"/>
          <p:cNvSpPr txBox="1"/>
          <p:nvPr/>
        </p:nvSpPr>
        <p:spPr>
          <a:xfrm>
            <a:off x="421440" y="1623376"/>
            <a:ext cx="213433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blunt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08" name="Shape 2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9" name="Google Shape;2309;p106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0" name="Google Shape;2310;p106"/>
          <p:cNvSpPr/>
          <p:nvPr/>
        </p:nvSpPr>
        <p:spPr>
          <a:xfrm>
            <a:off x="384903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1" name="Google Shape;2311;p106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2" name="Google Shape;2312;p106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3" name="Google Shape;2313;p106"/>
          <p:cNvSpPr/>
          <p:nvPr/>
        </p:nvSpPr>
        <p:spPr>
          <a:xfrm>
            <a:off x="386833" y="3308653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4" name="Google Shape;2314;p106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5" name="Google Shape;2315;p106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6" name="Google Shape;2316;p106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7" name="Google Shape;2317;p106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8" name="Google Shape;2318;p106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9" name="Google Shape;2319;p106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0" name="Google Shape;2320;p106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1" name="Google Shape;2321;p106"/>
          <p:cNvSpPr txBox="1"/>
          <p:nvPr/>
        </p:nvSpPr>
        <p:spPr>
          <a:xfrm>
            <a:off x="468587" y="674257"/>
            <a:ext cx="151112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tight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2" name="Google Shape;2322;p106"/>
          <p:cNvSpPr txBox="1"/>
          <p:nvPr/>
        </p:nvSpPr>
        <p:spPr>
          <a:xfrm>
            <a:off x="4959112" y="679370"/>
            <a:ext cx="12690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loose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3" name="Google Shape;2323;p106"/>
          <p:cNvSpPr txBox="1"/>
          <p:nvPr/>
        </p:nvSpPr>
        <p:spPr>
          <a:xfrm>
            <a:off x="480461" y="1657245"/>
            <a:ext cx="171527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noisy</a:t>
            </a:r>
            <a:endParaRPr sz="2400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24" name="Google Shape;2324;p106"/>
          <p:cNvSpPr txBox="1"/>
          <p:nvPr/>
        </p:nvSpPr>
        <p:spPr>
          <a:xfrm>
            <a:off x="4993330" y="1669543"/>
            <a:ext cx="195493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quiet or silent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5" name="Google Shape;2325;p106"/>
          <p:cNvSpPr txBox="1"/>
          <p:nvPr/>
        </p:nvSpPr>
        <p:spPr>
          <a:xfrm>
            <a:off x="480308" y="2551055"/>
            <a:ext cx="11405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admit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6" name="Google Shape;2326;p106"/>
          <p:cNvSpPr txBox="1"/>
          <p:nvPr/>
        </p:nvSpPr>
        <p:spPr>
          <a:xfrm>
            <a:off x="5021470" y="2550087"/>
            <a:ext cx="146660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deny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7" name="Google Shape;2327;p106"/>
          <p:cNvSpPr txBox="1"/>
          <p:nvPr/>
        </p:nvSpPr>
        <p:spPr>
          <a:xfrm>
            <a:off x="5049612" y="3478799"/>
            <a:ext cx="175463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harmless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8" name="Google Shape;2328;p106"/>
          <p:cNvSpPr txBox="1"/>
          <p:nvPr/>
        </p:nvSpPr>
        <p:spPr>
          <a:xfrm>
            <a:off x="5028577" y="4317245"/>
            <a:ext cx="163165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immature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9" name="Google Shape;2329;p106"/>
          <p:cNvSpPr txBox="1"/>
          <p:nvPr/>
        </p:nvSpPr>
        <p:spPr>
          <a:xfrm>
            <a:off x="5071379" y="5253981"/>
            <a:ext cx="122881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reveal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0" name="Google Shape;2330;p106"/>
          <p:cNvSpPr txBox="1"/>
          <p:nvPr/>
        </p:nvSpPr>
        <p:spPr>
          <a:xfrm>
            <a:off x="526413" y="3448023"/>
            <a:ext cx="260542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harmful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1" name="Google Shape;2331;p106"/>
          <p:cNvSpPr txBox="1"/>
          <p:nvPr/>
        </p:nvSpPr>
        <p:spPr>
          <a:xfrm>
            <a:off x="542013" y="4317245"/>
            <a:ext cx="215777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mature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2" name="Google Shape;2332;p106"/>
          <p:cNvSpPr txBox="1"/>
          <p:nvPr/>
        </p:nvSpPr>
        <p:spPr>
          <a:xfrm>
            <a:off x="539553" y="5263448"/>
            <a:ext cx="244827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conceal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3" name="Google Shape;2333;p106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4" name="Google Shape;2334;p106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5" name="Google Shape;2335;p106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6" name="Google Shape;2336;p106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7" name="Google Shape;2337;p106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8" name="Google Shape;2338;p106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9" name="Google Shape;2339;p106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340" name="Google Shape;2340;p106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341" name="Google Shape;2341;p106"/>
          <p:cNvSpPr txBox="1"/>
          <p:nvPr/>
        </p:nvSpPr>
        <p:spPr>
          <a:xfrm>
            <a:off x="285738" y="5908052"/>
            <a:ext cx="795867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write the antonyms for these words.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45" name="Shape 2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6" name="Google Shape;2346;p107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7" name="Google Shape;2347;p107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8" name="Google Shape;2348;p107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9" name="Google Shape;2349;p107"/>
          <p:cNvSpPr/>
          <p:nvPr/>
        </p:nvSpPr>
        <p:spPr>
          <a:xfrm>
            <a:off x="384904" y="4202685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0" name="Google Shape;2350;p107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1" name="Google Shape;2351;p107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2" name="Google Shape;2352;p107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3" name="Google Shape;2353;p107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4" name="Google Shape;2354;p107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5" name="Google Shape;2355;p107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6" name="Google Shape;2356;p107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7" name="Google Shape;2357;p107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8" name="Google Shape;2358;p107"/>
          <p:cNvSpPr txBox="1"/>
          <p:nvPr/>
        </p:nvSpPr>
        <p:spPr>
          <a:xfrm>
            <a:off x="488942" y="671076"/>
            <a:ext cx="2138842" cy="461665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568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359" name="Google Shape;2359;p107"/>
          <p:cNvSpPr txBox="1"/>
          <p:nvPr/>
        </p:nvSpPr>
        <p:spPr>
          <a:xfrm>
            <a:off x="4959112" y="679370"/>
            <a:ext cx="227718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right or arrived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0" name="Google Shape;2360;p107"/>
          <p:cNvSpPr txBox="1"/>
          <p:nvPr/>
        </p:nvSpPr>
        <p:spPr>
          <a:xfrm>
            <a:off x="480461" y="1657245"/>
            <a:ext cx="13912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foolish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1" name="Google Shape;2361;p107"/>
          <p:cNvSpPr txBox="1"/>
          <p:nvPr/>
        </p:nvSpPr>
        <p:spPr>
          <a:xfrm>
            <a:off x="4993330" y="1669543"/>
            <a:ext cx="105551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wise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2" name="Google Shape;2362;p107"/>
          <p:cNvSpPr txBox="1"/>
          <p:nvPr/>
        </p:nvSpPr>
        <p:spPr>
          <a:xfrm>
            <a:off x="450584" y="2522332"/>
            <a:ext cx="203700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asleep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3" name="Google Shape;2363;p107"/>
          <p:cNvSpPr txBox="1"/>
          <p:nvPr/>
        </p:nvSpPr>
        <p:spPr>
          <a:xfrm>
            <a:off x="4993330" y="2527922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awake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4" name="Google Shape;2364;p107"/>
          <p:cNvSpPr txBox="1"/>
          <p:nvPr/>
        </p:nvSpPr>
        <p:spPr>
          <a:xfrm>
            <a:off x="4993330" y="3469370"/>
            <a:ext cx="181091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dull or dim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5" name="Google Shape;2365;p107"/>
          <p:cNvSpPr txBox="1"/>
          <p:nvPr/>
        </p:nvSpPr>
        <p:spPr>
          <a:xfrm>
            <a:off x="5005412" y="4369370"/>
            <a:ext cx="208686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internal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6" name="Google Shape;2366;p107"/>
          <p:cNvSpPr txBox="1"/>
          <p:nvPr/>
        </p:nvSpPr>
        <p:spPr>
          <a:xfrm>
            <a:off x="5014518" y="5223203"/>
            <a:ext cx="250981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rude or impolite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7" name="Google Shape;2367;p107"/>
          <p:cNvSpPr txBox="1"/>
          <p:nvPr/>
        </p:nvSpPr>
        <p:spPr>
          <a:xfrm>
            <a:off x="526413" y="3448023"/>
            <a:ext cx="188534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bright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8" name="Google Shape;2368;p107"/>
          <p:cNvSpPr txBox="1"/>
          <p:nvPr/>
        </p:nvSpPr>
        <p:spPr>
          <a:xfrm>
            <a:off x="526414" y="4348023"/>
            <a:ext cx="13452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external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9" name="Google Shape;2369;p107"/>
          <p:cNvSpPr txBox="1"/>
          <p:nvPr/>
        </p:nvSpPr>
        <p:spPr>
          <a:xfrm>
            <a:off x="539553" y="5263448"/>
            <a:ext cx="266429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polite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0" name="Google Shape;2370;p107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1" name="Google Shape;2371;p107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2" name="Google Shape;2372;p107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3" name="Google Shape;2373;p107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4" name="Google Shape;2374;p107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5" name="Google Shape;2375;p107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6" name="Google Shape;2376;p107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377" name="Google Shape;2377;p107">
            <a:hlinkClick action="ppaction://hlinksldjump"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378" name="Google Shape;2378;p107"/>
          <p:cNvSpPr txBox="1"/>
          <p:nvPr/>
        </p:nvSpPr>
        <p:spPr>
          <a:xfrm>
            <a:off x="373922" y="5949696"/>
            <a:ext cx="78704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write the antonyms for these words.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82" name="Shape 2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3" name="Google Shape;2383;p108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4" name="Google Shape;2384;p108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5" name="Google Shape;2385;p108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6" name="Google Shape;2386;p108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7" name="Google Shape;2387;p108">
            <a:hlinkClick action="ppaction://hlinksldjump" r:id="rId7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388" name="Google Shape;2388;p108"/>
          <p:cNvGrpSpPr/>
          <p:nvPr/>
        </p:nvGrpSpPr>
        <p:grpSpPr>
          <a:xfrm>
            <a:off x="583486" y="980728"/>
            <a:ext cx="3648676" cy="864096"/>
            <a:chOff x="583486" y="980728"/>
            <a:chExt cx="3648676" cy="864096"/>
          </a:xfrm>
        </p:grpSpPr>
        <p:sp>
          <p:nvSpPr>
            <p:cNvPr id="2389" name="Google Shape;2389;p108">
              <a:hlinkClick action="ppaction://hlinksldjump" r:id="rId8"/>
            </p:cNvPr>
            <p:cNvSpPr/>
            <p:nvPr/>
          </p:nvSpPr>
          <p:spPr>
            <a:xfrm>
              <a:off x="583486" y="980728"/>
              <a:ext cx="3648676" cy="864096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90" name="Google Shape;2390;p108"/>
            <p:cNvSpPr txBox="1"/>
            <p:nvPr/>
          </p:nvSpPr>
          <p:spPr>
            <a:xfrm>
              <a:off x="707996" y="1197329"/>
              <a:ext cx="1624114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Spellings 1</a:t>
              </a:r>
              <a:endParaRPr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391" name="Google Shape;2391;p108"/>
          <p:cNvSpPr txBox="1"/>
          <p:nvPr/>
        </p:nvSpPr>
        <p:spPr>
          <a:xfrm>
            <a:off x="827584" y="4648780"/>
            <a:ext cx="216024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2392" name="Google Shape;2392;p108"/>
          <p:cNvSpPr txBox="1"/>
          <p:nvPr/>
        </p:nvSpPr>
        <p:spPr>
          <a:xfrm>
            <a:off x="5148064" y="2851215"/>
            <a:ext cx="15841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Spellings 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3" name="Google Shape;2393;p108"/>
          <p:cNvSpPr txBox="1"/>
          <p:nvPr/>
        </p:nvSpPr>
        <p:spPr>
          <a:xfrm>
            <a:off x="5108072" y="1149512"/>
            <a:ext cx="174940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Spellings 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394" name="Google Shape;2394;p108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395" name="Google Shape;2395;p108"/>
          <p:cNvSpPr txBox="1"/>
          <p:nvPr/>
        </p:nvSpPr>
        <p:spPr>
          <a:xfrm>
            <a:off x="5236228" y="4710335"/>
            <a:ext cx="178404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Spellings 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6" name="Google Shape;2396;p108"/>
          <p:cNvSpPr txBox="1"/>
          <p:nvPr/>
        </p:nvSpPr>
        <p:spPr>
          <a:xfrm>
            <a:off x="671011" y="2851215"/>
            <a:ext cx="16610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Spellings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7" name="Google Shape;2397;p108"/>
          <p:cNvSpPr txBox="1"/>
          <p:nvPr/>
        </p:nvSpPr>
        <p:spPr>
          <a:xfrm>
            <a:off x="707995" y="4710334"/>
            <a:ext cx="177577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Spellings 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8" name="Google Shape;2398;p108"/>
          <p:cNvSpPr txBox="1"/>
          <p:nvPr/>
        </p:nvSpPr>
        <p:spPr>
          <a:xfrm>
            <a:off x="179512" y="6190399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Spellings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02" name="Shape 2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3" name="Google Shape;2403;p109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4" name="Google Shape;2404;p109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5" name="Google Shape;2405;p109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6" name="Google Shape;2406;p109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7" name="Google Shape;2407;p109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8" name="Google Shape;2408;p109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9" name="Google Shape;2409;p109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0" name="Google Shape;2410;p109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1" name="Google Shape;2411;p109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2" name="Google Shape;2412;p109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3" name="Google Shape;2413;p109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4" name="Google Shape;2414;p109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5" name="Google Shape;2415;p109"/>
          <p:cNvSpPr txBox="1"/>
          <p:nvPr/>
        </p:nvSpPr>
        <p:spPr>
          <a:xfrm>
            <a:off x="508260" y="679370"/>
            <a:ext cx="276759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One person is an ind__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6" name="Google Shape;2416;p109"/>
          <p:cNvSpPr txBox="1"/>
          <p:nvPr/>
        </p:nvSpPr>
        <p:spPr>
          <a:xfrm>
            <a:off x="4899158" y="612702"/>
            <a:ext cx="147304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individual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7" name="Google Shape;2417;p109"/>
          <p:cNvSpPr txBox="1"/>
          <p:nvPr/>
        </p:nvSpPr>
        <p:spPr>
          <a:xfrm>
            <a:off x="508260" y="1665703"/>
            <a:ext cx="219153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Keen to succeed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8" name="Google Shape;2418;p109"/>
          <p:cNvSpPr txBox="1"/>
          <p:nvPr/>
        </p:nvSpPr>
        <p:spPr>
          <a:xfrm>
            <a:off x="4928866" y="1570353"/>
            <a:ext cx="165413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determined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9" name="Google Shape;2419;p109"/>
          <p:cNvSpPr txBox="1"/>
          <p:nvPr/>
        </p:nvSpPr>
        <p:spPr>
          <a:xfrm>
            <a:off x="474113" y="2523203"/>
            <a:ext cx="37587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Not passive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0" name="Google Shape;2420;p109"/>
          <p:cNvSpPr txBox="1"/>
          <p:nvPr/>
        </p:nvSpPr>
        <p:spPr>
          <a:xfrm>
            <a:off x="4921322" y="2549398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aggressive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1" name="Google Shape;2421;p109"/>
          <p:cNvSpPr txBox="1"/>
          <p:nvPr/>
        </p:nvSpPr>
        <p:spPr>
          <a:xfrm>
            <a:off x="4928866" y="3445671"/>
            <a:ext cx="179579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vehicle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2" name="Google Shape;2422;p109"/>
          <p:cNvSpPr txBox="1"/>
          <p:nvPr/>
        </p:nvSpPr>
        <p:spPr>
          <a:xfrm>
            <a:off x="4899158" y="4301856"/>
            <a:ext cx="176107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language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3" name="Google Shape;2423;p109"/>
          <p:cNvSpPr txBox="1"/>
          <p:nvPr/>
        </p:nvSpPr>
        <p:spPr>
          <a:xfrm>
            <a:off x="4928866" y="5211538"/>
            <a:ext cx="144333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physical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4" name="Google Shape;2424;p109"/>
          <p:cNvSpPr txBox="1"/>
          <p:nvPr/>
        </p:nvSpPr>
        <p:spPr>
          <a:xfrm>
            <a:off x="514832" y="3445698"/>
            <a:ext cx="333708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 car or bus.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5" name="Google Shape;2425;p109"/>
          <p:cNvSpPr txBox="1"/>
          <p:nvPr/>
        </p:nvSpPr>
        <p:spPr>
          <a:xfrm>
            <a:off x="508260" y="4221088"/>
            <a:ext cx="305059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We use the English lan___ to communicate.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6" name="Google Shape;2426;p109"/>
          <p:cNvSpPr txBox="1"/>
          <p:nvPr/>
        </p:nvSpPr>
        <p:spPr>
          <a:xfrm>
            <a:off x="539554" y="5263448"/>
            <a:ext cx="252027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P in PE.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7" name="Google Shape;2427;p109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8" name="Google Shape;2428;p109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9" name="Google Shape;2429;p109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0" name="Google Shape;2430;p109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1" name="Google Shape;2431;p109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2" name="Google Shape;2432;p109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3" name="Google Shape;2433;p109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434" name="Google Shape;2434;p109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29722" y="5888839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435" name="Google Shape;2435;p109"/>
          <p:cNvSpPr txBox="1"/>
          <p:nvPr/>
        </p:nvSpPr>
        <p:spPr>
          <a:xfrm>
            <a:off x="400849" y="5888839"/>
            <a:ext cx="76327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and spell these words.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6" name="Google Shape;2436;p109"/>
          <p:cNvSpPr txBox="1"/>
          <p:nvPr/>
        </p:nvSpPr>
        <p:spPr>
          <a:xfrm>
            <a:off x="6451753" y="646610"/>
            <a:ext cx="111436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ind___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7" name="Google Shape;2437;p109"/>
          <p:cNvSpPr txBox="1"/>
          <p:nvPr/>
        </p:nvSpPr>
        <p:spPr>
          <a:xfrm>
            <a:off x="6372200" y="1669543"/>
            <a:ext cx="15841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det____d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8" name="Google Shape;2438;p109"/>
          <p:cNvSpPr txBox="1"/>
          <p:nvPr/>
        </p:nvSpPr>
        <p:spPr>
          <a:xfrm>
            <a:off x="6451753" y="2527968"/>
            <a:ext cx="17281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ag____ve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9" name="Google Shape;2439;p109"/>
          <p:cNvSpPr txBox="1"/>
          <p:nvPr/>
        </p:nvSpPr>
        <p:spPr>
          <a:xfrm>
            <a:off x="6542650" y="3423203"/>
            <a:ext cx="16372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ve______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0" name="Google Shape;2440;p109"/>
          <p:cNvSpPr txBox="1"/>
          <p:nvPr/>
        </p:nvSpPr>
        <p:spPr>
          <a:xfrm>
            <a:off x="6583002" y="4299003"/>
            <a:ext cx="137337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lan____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1" name="Google Shape;2441;p109"/>
          <p:cNvSpPr txBox="1"/>
          <p:nvPr/>
        </p:nvSpPr>
        <p:spPr>
          <a:xfrm>
            <a:off x="6651356" y="5211537"/>
            <a:ext cx="11529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____cal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43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43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4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4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44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44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45" name="Shape 2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6" name="Google Shape;2446;p110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7" name="Google Shape;2447;p110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8" name="Google Shape;2448;p110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9" name="Google Shape;2449;p110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0" name="Google Shape;2450;p110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1" name="Google Shape;2451;p110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2" name="Google Shape;2452;p110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3" name="Google Shape;2453;p110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4" name="Google Shape;2454;p110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5" name="Google Shape;2455;p110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6" name="Google Shape;2456;p110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7" name="Google Shape;2457;p110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8" name="Google Shape;2458;p110"/>
          <p:cNvSpPr txBox="1"/>
          <p:nvPr/>
        </p:nvSpPr>
        <p:spPr>
          <a:xfrm>
            <a:off x="508260" y="679370"/>
            <a:ext cx="283960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 type of plant or fruit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9" name="Google Shape;2459;p110"/>
          <p:cNvSpPr txBox="1"/>
          <p:nvPr/>
        </p:nvSpPr>
        <p:spPr>
          <a:xfrm>
            <a:off x="4899158" y="612702"/>
            <a:ext cx="103623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variety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0" name="Google Shape;2460;p110"/>
          <p:cNvSpPr txBox="1"/>
          <p:nvPr/>
        </p:nvSpPr>
        <p:spPr>
          <a:xfrm>
            <a:off x="508260" y="1665703"/>
            <a:ext cx="334366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eg cat, hat and sat all r___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1" name="Google Shape;2461;p110"/>
          <p:cNvSpPr txBox="1"/>
          <p:nvPr/>
        </p:nvSpPr>
        <p:spPr>
          <a:xfrm>
            <a:off x="4928866" y="1570353"/>
            <a:ext cx="152288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rhyme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2" name="Google Shape;2462;p110"/>
          <p:cNvSpPr txBox="1"/>
          <p:nvPr/>
        </p:nvSpPr>
        <p:spPr>
          <a:xfrm>
            <a:off x="474113" y="2523203"/>
            <a:ext cx="37587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Where an arm joins your body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3" name="Google Shape;2463;p110"/>
          <p:cNvSpPr txBox="1"/>
          <p:nvPr/>
        </p:nvSpPr>
        <p:spPr>
          <a:xfrm>
            <a:off x="4921322" y="2549398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shoulder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4" name="Google Shape;2464;p110"/>
          <p:cNvSpPr txBox="1"/>
          <p:nvPr/>
        </p:nvSpPr>
        <p:spPr>
          <a:xfrm>
            <a:off x="4928866" y="3445671"/>
            <a:ext cx="179579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lightning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5" name="Google Shape;2465;p110"/>
          <p:cNvSpPr txBox="1"/>
          <p:nvPr/>
        </p:nvSpPr>
        <p:spPr>
          <a:xfrm>
            <a:off x="4899158" y="4301856"/>
            <a:ext cx="176107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opportunity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6" name="Google Shape;2466;p110"/>
          <p:cNvSpPr txBox="1"/>
          <p:nvPr/>
        </p:nvSpPr>
        <p:spPr>
          <a:xfrm>
            <a:off x="4928866" y="5211538"/>
            <a:ext cx="137132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rhythm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7" name="Google Shape;2467;p110"/>
          <p:cNvSpPr txBox="1"/>
          <p:nvPr/>
        </p:nvSpPr>
        <p:spPr>
          <a:xfrm>
            <a:off x="514832" y="3445698"/>
            <a:ext cx="240098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Found with thunder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8" name="Google Shape;2468;p110"/>
          <p:cNvSpPr txBox="1"/>
          <p:nvPr/>
        </p:nvSpPr>
        <p:spPr>
          <a:xfrm>
            <a:off x="513289" y="4360458"/>
            <a:ext cx="355465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 chance to do something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9" name="Google Shape;2469;p110"/>
          <p:cNvSpPr txBox="1"/>
          <p:nvPr/>
        </p:nvSpPr>
        <p:spPr>
          <a:xfrm>
            <a:off x="539554" y="5263448"/>
            <a:ext cx="252027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Music has a r_____.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0" name="Google Shape;2470;p110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1" name="Google Shape;2471;p110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2" name="Google Shape;2472;p110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3" name="Google Shape;2473;p110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4" name="Google Shape;2474;p110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5" name="Google Shape;2475;p110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6" name="Google Shape;2476;p110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477" name="Google Shape;2477;p110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29722" y="5888839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478" name="Google Shape;2478;p110"/>
          <p:cNvSpPr txBox="1"/>
          <p:nvPr/>
        </p:nvSpPr>
        <p:spPr>
          <a:xfrm>
            <a:off x="400849" y="5888839"/>
            <a:ext cx="76327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and spell these words.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9" name="Google Shape;2479;p110"/>
          <p:cNvSpPr txBox="1"/>
          <p:nvPr/>
        </p:nvSpPr>
        <p:spPr>
          <a:xfrm>
            <a:off x="6451753" y="646610"/>
            <a:ext cx="121659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v___ty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0" name="Google Shape;2480;p110"/>
          <p:cNvSpPr txBox="1"/>
          <p:nvPr/>
        </p:nvSpPr>
        <p:spPr>
          <a:xfrm>
            <a:off x="6372200" y="1669543"/>
            <a:ext cx="15841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r____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1" name="Google Shape;2481;p110"/>
          <p:cNvSpPr txBox="1"/>
          <p:nvPr/>
        </p:nvSpPr>
        <p:spPr>
          <a:xfrm>
            <a:off x="6451753" y="2527968"/>
            <a:ext cx="17281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sh_____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2" name="Google Shape;2482;p110"/>
          <p:cNvSpPr txBox="1"/>
          <p:nvPr/>
        </p:nvSpPr>
        <p:spPr>
          <a:xfrm>
            <a:off x="6542650" y="3423203"/>
            <a:ext cx="16372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l______g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3" name="Google Shape;2483;p110"/>
          <p:cNvSpPr txBox="1"/>
          <p:nvPr/>
        </p:nvSpPr>
        <p:spPr>
          <a:xfrm>
            <a:off x="6583002" y="4299003"/>
            <a:ext cx="151739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op_____ty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4" name="Google Shape;2484;p110"/>
          <p:cNvSpPr txBox="1"/>
          <p:nvPr/>
        </p:nvSpPr>
        <p:spPr>
          <a:xfrm>
            <a:off x="6651356" y="5211537"/>
            <a:ext cx="11529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r____m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4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4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48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4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48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48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88" name="Shape 2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9" name="Google Shape;2489;p111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0" name="Google Shape;2490;p111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1" name="Google Shape;2491;p111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2" name="Google Shape;2492;p111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3" name="Google Shape;2493;p111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4" name="Google Shape;2494;p111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5" name="Google Shape;2495;p111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6" name="Google Shape;2496;p111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7" name="Google Shape;2497;p111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8" name="Google Shape;2498;p111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9" name="Google Shape;2499;p111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0" name="Google Shape;2500;p111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1" name="Google Shape;2501;p111"/>
          <p:cNvSpPr txBox="1"/>
          <p:nvPr/>
        </p:nvSpPr>
        <p:spPr>
          <a:xfrm>
            <a:off x="508260" y="679370"/>
            <a:ext cx="34876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Go with someone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2" name="Google Shape;2502;p111"/>
          <p:cNvSpPr txBox="1"/>
          <p:nvPr/>
        </p:nvSpPr>
        <p:spPr>
          <a:xfrm>
            <a:off x="4899158" y="667894"/>
            <a:ext cx="168384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accompany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3" name="Google Shape;2503;p111"/>
          <p:cNvSpPr txBox="1"/>
          <p:nvPr/>
        </p:nvSpPr>
        <p:spPr>
          <a:xfrm>
            <a:off x="508260" y="1665703"/>
            <a:ext cx="348767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Eastenders is a TV pr_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4" name="Google Shape;2504;p111"/>
          <p:cNvSpPr txBox="1"/>
          <p:nvPr/>
        </p:nvSpPr>
        <p:spPr>
          <a:xfrm>
            <a:off x="4928866" y="1570353"/>
            <a:ext cx="165413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programme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5" name="Google Shape;2505;p111"/>
          <p:cNvSpPr txBox="1"/>
          <p:nvPr/>
        </p:nvSpPr>
        <p:spPr>
          <a:xfrm>
            <a:off x="474113" y="2523203"/>
            <a:ext cx="37587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 book of words and meanings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6" name="Google Shape;2506;p111"/>
          <p:cNvSpPr txBox="1"/>
          <p:nvPr/>
        </p:nvSpPr>
        <p:spPr>
          <a:xfrm>
            <a:off x="4921322" y="2549398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dictionary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7" name="Google Shape;2507;p111"/>
          <p:cNvSpPr txBox="1"/>
          <p:nvPr/>
        </p:nvSpPr>
        <p:spPr>
          <a:xfrm>
            <a:off x="4928866" y="3445671"/>
            <a:ext cx="179579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sufficient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8" name="Google Shape;2508;p111"/>
          <p:cNvSpPr txBox="1"/>
          <p:nvPr/>
        </p:nvSpPr>
        <p:spPr>
          <a:xfrm>
            <a:off x="4899158" y="4301856"/>
            <a:ext cx="190509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communicate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9" name="Google Shape;2509;p111"/>
          <p:cNvSpPr txBox="1"/>
          <p:nvPr/>
        </p:nvSpPr>
        <p:spPr>
          <a:xfrm>
            <a:off x="4928866" y="5211538"/>
            <a:ext cx="187538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environment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0" name="Google Shape;2510;p111"/>
          <p:cNvSpPr txBox="1"/>
          <p:nvPr/>
        </p:nvSpPr>
        <p:spPr>
          <a:xfrm>
            <a:off x="514832" y="3445698"/>
            <a:ext cx="109170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enough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1" name="Google Shape;2511;p111"/>
          <p:cNvSpPr txBox="1"/>
          <p:nvPr/>
        </p:nvSpPr>
        <p:spPr>
          <a:xfrm>
            <a:off x="513289" y="4360458"/>
            <a:ext cx="81835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talk 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2" name="Google Shape;2512;p111"/>
          <p:cNvSpPr txBox="1"/>
          <p:nvPr/>
        </p:nvSpPr>
        <p:spPr>
          <a:xfrm>
            <a:off x="539554" y="5263448"/>
            <a:ext cx="309634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We must protect the env_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3" name="Google Shape;2513;p111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4" name="Google Shape;2514;p111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5" name="Google Shape;2515;p111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6" name="Google Shape;2516;p111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7" name="Google Shape;2517;p111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8" name="Google Shape;2518;p111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9" name="Google Shape;2519;p111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520" name="Google Shape;2520;p111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29722" y="5888839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521" name="Google Shape;2521;p111"/>
          <p:cNvSpPr txBox="1"/>
          <p:nvPr/>
        </p:nvSpPr>
        <p:spPr>
          <a:xfrm>
            <a:off x="400849" y="5888839"/>
            <a:ext cx="76327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and spell these words.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2" name="Google Shape;2522;p111"/>
          <p:cNvSpPr txBox="1"/>
          <p:nvPr/>
        </p:nvSpPr>
        <p:spPr>
          <a:xfrm>
            <a:off x="6570004" y="658868"/>
            <a:ext cx="128859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ac___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3" name="Google Shape;2523;p111"/>
          <p:cNvSpPr txBox="1"/>
          <p:nvPr/>
        </p:nvSpPr>
        <p:spPr>
          <a:xfrm>
            <a:off x="6422215" y="1623376"/>
            <a:ext cx="15841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pr______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4" name="Google Shape;2524;p111"/>
          <p:cNvSpPr txBox="1"/>
          <p:nvPr/>
        </p:nvSpPr>
        <p:spPr>
          <a:xfrm>
            <a:off x="6451753" y="2527968"/>
            <a:ext cx="17281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d_______y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5" name="Google Shape;2525;p111"/>
          <p:cNvSpPr txBox="1"/>
          <p:nvPr/>
        </p:nvSpPr>
        <p:spPr>
          <a:xfrm>
            <a:off x="6542650" y="3423203"/>
            <a:ext cx="16372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suf______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6" name="Google Shape;2526;p111"/>
          <p:cNvSpPr txBox="1"/>
          <p:nvPr/>
        </p:nvSpPr>
        <p:spPr>
          <a:xfrm>
            <a:off x="6583002" y="4299003"/>
            <a:ext cx="137337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com____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7" name="Google Shape;2527;p111"/>
          <p:cNvSpPr txBox="1"/>
          <p:nvPr/>
        </p:nvSpPr>
        <p:spPr>
          <a:xfrm>
            <a:off x="6804248" y="5232670"/>
            <a:ext cx="136953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env____t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52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5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5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5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52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5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1" name="Shape 2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2" name="Google Shape;2532;p112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3" name="Google Shape;2533;p112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4" name="Google Shape;2534;p112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5" name="Google Shape;2535;p112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6" name="Google Shape;2536;p112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7" name="Google Shape;2537;p112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8" name="Google Shape;2538;p112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9" name="Google Shape;2539;p112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0" name="Google Shape;2540;p112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1" name="Google Shape;2541;p112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2" name="Google Shape;2542;p112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3" name="Google Shape;2543;p112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4" name="Google Shape;2544;p112"/>
          <p:cNvSpPr txBox="1"/>
          <p:nvPr/>
        </p:nvSpPr>
        <p:spPr>
          <a:xfrm>
            <a:off x="508260" y="679370"/>
            <a:ext cx="348767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 x 20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5" name="Google Shape;2545;p112"/>
          <p:cNvSpPr txBox="1"/>
          <p:nvPr/>
        </p:nvSpPr>
        <p:spPr>
          <a:xfrm>
            <a:off x="4899158" y="612702"/>
            <a:ext cx="103623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forty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6" name="Google Shape;2546;p112"/>
          <p:cNvSpPr txBox="1"/>
          <p:nvPr/>
        </p:nvSpPr>
        <p:spPr>
          <a:xfrm>
            <a:off x="508260" y="1623376"/>
            <a:ext cx="219153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Well known to you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7" name="Google Shape;2547;p112"/>
          <p:cNvSpPr txBox="1"/>
          <p:nvPr/>
        </p:nvSpPr>
        <p:spPr>
          <a:xfrm>
            <a:off x="4928866" y="1570353"/>
            <a:ext cx="152288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familiar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8" name="Google Shape;2548;p112"/>
          <p:cNvSpPr txBox="1"/>
          <p:nvPr/>
        </p:nvSpPr>
        <p:spPr>
          <a:xfrm>
            <a:off x="458444" y="2343467"/>
            <a:ext cx="3758783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Opinion not based on facts or experience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9" name="Google Shape;2549;p112"/>
          <p:cNvSpPr txBox="1"/>
          <p:nvPr/>
        </p:nvSpPr>
        <p:spPr>
          <a:xfrm>
            <a:off x="4921322" y="2549398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prejudice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0" name="Google Shape;2550;p112"/>
          <p:cNvSpPr txBox="1"/>
          <p:nvPr/>
        </p:nvSpPr>
        <p:spPr>
          <a:xfrm>
            <a:off x="4928866" y="3445671"/>
            <a:ext cx="179579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privilege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1" name="Google Shape;2551;p112"/>
          <p:cNvSpPr txBox="1"/>
          <p:nvPr/>
        </p:nvSpPr>
        <p:spPr>
          <a:xfrm>
            <a:off x="4899158" y="4301856"/>
            <a:ext cx="176107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interrupt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2" name="Google Shape;2552;p112"/>
          <p:cNvSpPr txBox="1"/>
          <p:nvPr/>
        </p:nvSpPr>
        <p:spPr>
          <a:xfrm>
            <a:off x="4928866" y="5211538"/>
            <a:ext cx="129931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interfere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3" name="Google Shape;2553;p112"/>
          <p:cNvSpPr txBox="1"/>
          <p:nvPr/>
        </p:nvSpPr>
        <p:spPr>
          <a:xfrm>
            <a:off x="507584" y="3322560"/>
            <a:ext cx="333708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Sitting on the benches during assembly is a pri____.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4" name="Google Shape;2554;p112"/>
          <p:cNvSpPr txBox="1"/>
          <p:nvPr/>
        </p:nvSpPr>
        <p:spPr>
          <a:xfrm>
            <a:off x="513289" y="4360458"/>
            <a:ext cx="319461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Butt into a conversation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5" name="Google Shape;2555;p112"/>
          <p:cNvSpPr txBox="1"/>
          <p:nvPr/>
        </p:nvSpPr>
        <p:spPr>
          <a:xfrm>
            <a:off x="539554" y="5263448"/>
            <a:ext cx="252027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Meddle with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6" name="Google Shape;2556;p112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7" name="Google Shape;2557;p112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8" name="Google Shape;2558;p112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9" name="Google Shape;2559;p112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0" name="Google Shape;2560;p112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1" name="Google Shape;2561;p112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2" name="Google Shape;2562;p112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563" name="Google Shape;2563;p112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29722" y="5888839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564" name="Google Shape;2564;p112"/>
          <p:cNvSpPr txBox="1"/>
          <p:nvPr/>
        </p:nvSpPr>
        <p:spPr>
          <a:xfrm>
            <a:off x="400849" y="5888839"/>
            <a:ext cx="76327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and spell these words.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5" name="Google Shape;2565;p112"/>
          <p:cNvSpPr txBox="1"/>
          <p:nvPr/>
        </p:nvSpPr>
        <p:spPr>
          <a:xfrm>
            <a:off x="6451753" y="646610"/>
            <a:ext cx="111436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6" name="Google Shape;2566;p112"/>
          <p:cNvSpPr txBox="1"/>
          <p:nvPr/>
        </p:nvSpPr>
        <p:spPr>
          <a:xfrm>
            <a:off x="6372200" y="1669543"/>
            <a:ext cx="15841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fam____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7" name="Google Shape;2567;p112"/>
          <p:cNvSpPr txBox="1"/>
          <p:nvPr/>
        </p:nvSpPr>
        <p:spPr>
          <a:xfrm>
            <a:off x="6451753" y="2527968"/>
            <a:ext cx="17281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pre_______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8" name="Google Shape;2568;p112"/>
          <p:cNvSpPr txBox="1"/>
          <p:nvPr/>
        </p:nvSpPr>
        <p:spPr>
          <a:xfrm>
            <a:off x="6542650" y="3423203"/>
            <a:ext cx="16372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pri______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9" name="Google Shape;2569;p112"/>
          <p:cNvSpPr txBox="1"/>
          <p:nvPr/>
        </p:nvSpPr>
        <p:spPr>
          <a:xfrm>
            <a:off x="6583002" y="4299003"/>
            <a:ext cx="137337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int_____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0" name="Google Shape;2570;p112"/>
          <p:cNvSpPr txBox="1"/>
          <p:nvPr/>
        </p:nvSpPr>
        <p:spPr>
          <a:xfrm>
            <a:off x="6651356" y="5211537"/>
            <a:ext cx="130502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int____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5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5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56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56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56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5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74" name="Shape 2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5" name="Google Shape;2575;p113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6" name="Google Shape;2576;p113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7" name="Google Shape;2577;p113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8" name="Google Shape;2578;p113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9" name="Google Shape;2579;p113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0" name="Google Shape;2580;p113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1" name="Google Shape;2581;p113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2" name="Google Shape;2582;p113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3" name="Google Shape;2583;p113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4" name="Google Shape;2584;p113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5" name="Google Shape;2585;p113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6" name="Google Shape;2586;p113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7" name="Google Shape;2587;p113"/>
          <p:cNvSpPr txBox="1"/>
          <p:nvPr/>
        </p:nvSpPr>
        <p:spPr>
          <a:xfrm>
            <a:off x="508260" y="679370"/>
            <a:ext cx="399173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Share an opinion about something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8" name="Google Shape;2588;p113"/>
          <p:cNvSpPr txBox="1"/>
          <p:nvPr/>
        </p:nvSpPr>
        <p:spPr>
          <a:xfrm>
            <a:off x="4899158" y="612702"/>
            <a:ext cx="125701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criticise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9" name="Google Shape;2589;p113"/>
          <p:cNvSpPr txBox="1"/>
          <p:nvPr/>
        </p:nvSpPr>
        <p:spPr>
          <a:xfrm>
            <a:off x="508260" y="1530173"/>
            <a:ext cx="363169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Which cat___ would you put this book into?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0" name="Google Shape;2590;p113"/>
          <p:cNvSpPr txBox="1"/>
          <p:nvPr/>
        </p:nvSpPr>
        <p:spPr>
          <a:xfrm>
            <a:off x="4928866" y="1570353"/>
            <a:ext cx="152288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category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1" name="Google Shape;2591;p113"/>
          <p:cNvSpPr txBox="1"/>
          <p:nvPr/>
        </p:nvSpPr>
        <p:spPr>
          <a:xfrm>
            <a:off x="474113" y="2523203"/>
            <a:ext cx="375878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 annoyance, a pest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2" name="Google Shape;2592;p113"/>
          <p:cNvSpPr txBox="1"/>
          <p:nvPr/>
        </p:nvSpPr>
        <p:spPr>
          <a:xfrm>
            <a:off x="4921322" y="2549398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nuisance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3" name="Google Shape;2593;p113"/>
          <p:cNvSpPr txBox="1"/>
          <p:nvPr/>
        </p:nvSpPr>
        <p:spPr>
          <a:xfrm>
            <a:off x="4928866" y="3445671"/>
            <a:ext cx="89789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occur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4" name="Google Shape;2594;p113"/>
          <p:cNvSpPr txBox="1"/>
          <p:nvPr/>
        </p:nvSpPr>
        <p:spPr>
          <a:xfrm>
            <a:off x="4899158" y="4301856"/>
            <a:ext cx="176107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vegetables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5" name="Google Shape;2595;p113"/>
          <p:cNvSpPr txBox="1"/>
          <p:nvPr/>
        </p:nvSpPr>
        <p:spPr>
          <a:xfrm>
            <a:off x="4928866" y="5211538"/>
            <a:ext cx="137132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sacrifice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6" name="Google Shape;2596;p113"/>
          <p:cNvSpPr txBox="1"/>
          <p:nvPr/>
        </p:nvSpPr>
        <p:spPr>
          <a:xfrm>
            <a:off x="514832" y="3445698"/>
            <a:ext cx="128486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happen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7" name="Google Shape;2597;p113"/>
          <p:cNvSpPr txBox="1"/>
          <p:nvPr/>
        </p:nvSpPr>
        <p:spPr>
          <a:xfrm>
            <a:off x="513289" y="4360458"/>
            <a:ext cx="333863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Potatoes, leeks and beans.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8" name="Google Shape;2598;p113"/>
          <p:cNvSpPr txBox="1"/>
          <p:nvPr/>
        </p:nvSpPr>
        <p:spPr>
          <a:xfrm>
            <a:off x="539554" y="5263448"/>
            <a:ext cx="252027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To give something up.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9" name="Google Shape;2599;p113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0" name="Google Shape;2600;p113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1" name="Google Shape;2601;p113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2" name="Google Shape;2602;p113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3" name="Google Shape;2603;p113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4" name="Google Shape;2604;p113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5" name="Google Shape;2605;p113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606" name="Google Shape;2606;p113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29722" y="5888839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607" name="Google Shape;2607;p113"/>
          <p:cNvSpPr txBox="1"/>
          <p:nvPr/>
        </p:nvSpPr>
        <p:spPr>
          <a:xfrm>
            <a:off x="400849" y="5888839"/>
            <a:ext cx="76327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and spell these words.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8" name="Google Shape;2608;p113"/>
          <p:cNvSpPr txBox="1"/>
          <p:nvPr/>
        </p:nvSpPr>
        <p:spPr>
          <a:xfrm>
            <a:off x="6451753" y="646610"/>
            <a:ext cx="111436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crit___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9" name="Google Shape;2609;p113"/>
          <p:cNvSpPr txBox="1"/>
          <p:nvPr/>
        </p:nvSpPr>
        <p:spPr>
          <a:xfrm>
            <a:off x="6372200" y="1669543"/>
            <a:ext cx="15841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cat____y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0" name="Google Shape;2610;p113"/>
          <p:cNvSpPr txBox="1"/>
          <p:nvPr/>
        </p:nvSpPr>
        <p:spPr>
          <a:xfrm>
            <a:off x="6451753" y="2527968"/>
            <a:ext cx="17281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nu_______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1" name="Google Shape;2611;p113"/>
          <p:cNvSpPr txBox="1"/>
          <p:nvPr/>
        </p:nvSpPr>
        <p:spPr>
          <a:xfrm>
            <a:off x="6542650" y="3423203"/>
            <a:ext cx="16372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oc____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2" name="Google Shape;2612;p113"/>
          <p:cNvSpPr txBox="1"/>
          <p:nvPr/>
        </p:nvSpPr>
        <p:spPr>
          <a:xfrm>
            <a:off x="6583002" y="4299003"/>
            <a:ext cx="137337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veg____s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3" name="Google Shape;2613;p113"/>
          <p:cNvSpPr txBox="1"/>
          <p:nvPr/>
        </p:nvSpPr>
        <p:spPr>
          <a:xfrm>
            <a:off x="6651356" y="5211537"/>
            <a:ext cx="130502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sac____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6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6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61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6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6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6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17" name="Shape 26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8" name="Google Shape;2618;p114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9" name="Google Shape;2619;p114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0" name="Google Shape;2620;p114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1" name="Google Shape;2621;p114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2" name="Google Shape;2622;p114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3" name="Google Shape;2623;p114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4" name="Google Shape;2624;p114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5" name="Google Shape;2625;p114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6" name="Google Shape;2626;p114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7" name="Google Shape;2627;p114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8" name="Google Shape;2628;p114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9" name="Google Shape;2629;p114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0" name="Google Shape;2630;p114"/>
          <p:cNvSpPr txBox="1"/>
          <p:nvPr/>
        </p:nvSpPr>
        <p:spPr>
          <a:xfrm>
            <a:off x="508260" y="679370"/>
            <a:ext cx="283960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 won the diving ___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1" name="Google Shape;2631;p114"/>
          <p:cNvSpPr txBox="1"/>
          <p:nvPr/>
        </p:nvSpPr>
        <p:spPr>
          <a:xfrm>
            <a:off x="4899158" y="612702"/>
            <a:ext cx="18254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competition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2" name="Google Shape;2632;p114"/>
          <p:cNvSpPr txBox="1"/>
          <p:nvPr/>
        </p:nvSpPr>
        <p:spPr>
          <a:xfrm>
            <a:off x="474112" y="1511648"/>
            <a:ext cx="3708967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Something to discuss and argue about.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3" name="Google Shape;2633;p114"/>
          <p:cNvSpPr txBox="1"/>
          <p:nvPr/>
        </p:nvSpPr>
        <p:spPr>
          <a:xfrm>
            <a:off x="4928866" y="1570353"/>
            <a:ext cx="165413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controversy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4" name="Google Shape;2634;p114"/>
          <p:cNvSpPr txBox="1"/>
          <p:nvPr/>
        </p:nvSpPr>
        <p:spPr>
          <a:xfrm>
            <a:off x="474113" y="2523203"/>
            <a:ext cx="37587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noun from explain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5" name="Google Shape;2635;p114"/>
          <p:cNvSpPr txBox="1"/>
          <p:nvPr/>
        </p:nvSpPr>
        <p:spPr>
          <a:xfrm>
            <a:off x="4921322" y="2549398"/>
            <a:ext cx="173891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explanation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6" name="Google Shape;2636;p114"/>
          <p:cNvSpPr txBox="1"/>
          <p:nvPr/>
        </p:nvSpPr>
        <p:spPr>
          <a:xfrm>
            <a:off x="4928866" y="3445671"/>
            <a:ext cx="179579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occupy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7" name="Google Shape;2637;p114"/>
          <p:cNvSpPr txBox="1"/>
          <p:nvPr/>
        </p:nvSpPr>
        <p:spPr>
          <a:xfrm>
            <a:off x="4899158" y="4301856"/>
            <a:ext cx="176107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symbols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8" name="Google Shape;2638;p114"/>
          <p:cNvSpPr txBox="1"/>
          <p:nvPr/>
        </p:nvSpPr>
        <p:spPr>
          <a:xfrm>
            <a:off x="4928866" y="5211538"/>
            <a:ext cx="154873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appreciate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9" name="Google Shape;2639;p114"/>
          <p:cNvSpPr txBox="1"/>
          <p:nvPr/>
        </p:nvSpPr>
        <p:spPr>
          <a:xfrm>
            <a:off x="514832" y="3445698"/>
            <a:ext cx="333708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Live in.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0" name="Google Shape;2640;p114"/>
          <p:cNvSpPr txBox="1"/>
          <p:nvPr/>
        </p:nvSpPr>
        <p:spPr>
          <a:xfrm>
            <a:off x="513289" y="4360458"/>
            <a:ext cx="333863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+ - x ÷ ° © are all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1" name="Google Shape;2641;p114"/>
          <p:cNvSpPr txBox="1"/>
          <p:nvPr/>
        </p:nvSpPr>
        <p:spPr>
          <a:xfrm>
            <a:off x="539553" y="5130000"/>
            <a:ext cx="364352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Thank you. I really ap___ what you did.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2" name="Google Shape;2642;p114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3" name="Google Shape;2643;p114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4" name="Google Shape;2644;p114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5" name="Google Shape;2645;p114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6" name="Google Shape;2646;p114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7" name="Google Shape;2647;p114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8" name="Google Shape;2648;p114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649" name="Google Shape;2649;p114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29722" y="5888839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650" name="Google Shape;2650;p114"/>
          <p:cNvSpPr txBox="1"/>
          <p:nvPr/>
        </p:nvSpPr>
        <p:spPr>
          <a:xfrm>
            <a:off x="400849" y="5888839"/>
            <a:ext cx="76327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and spell these words.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1" name="Google Shape;2651;p114"/>
          <p:cNvSpPr txBox="1"/>
          <p:nvPr/>
        </p:nvSpPr>
        <p:spPr>
          <a:xfrm>
            <a:off x="6451753" y="646610"/>
            <a:ext cx="150462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com____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2" name="Google Shape;2652;p114"/>
          <p:cNvSpPr txBox="1"/>
          <p:nvPr/>
        </p:nvSpPr>
        <p:spPr>
          <a:xfrm>
            <a:off x="6477601" y="1634758"/>
            <a:ext cx="15841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con____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3" name="Google Shape;2653;p114"/>
          <p:cNvSpPr txBox="1"/>
          <p:nvPr/>
        </p:nvSpPr>
        <p:spPr>
          <a:xfrm>
            <a:off x="6451753" y="2527968"/>
            <a:ext cx="17281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ex_______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4" name="Google Shape;2654;p114"/>
          <p:cNvSpPr txBox="1"/>
          <p:nvPr/>
        </p:nvSpPr>
        <p:spPr>
          <a:xfrm>
            <a:off x="6542650" y="3423203"/>
            <a:ext cx="16372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oc______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5" name="Google Shape;2655;p114"/>
          <p:cNvSpPr txBox="1"/>
          <p:nvPr/>
        </p:nvSpPr>
        <p:spPr>
          <a:xfrm>
            <a:off x="6583002" y="4299003"/>
            <a:ext cx="137337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_____ls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6" name="Google Shape;2656;p114"/>
          <p:cNvSpPr txBox="1"/>
          <p:nvPr/>
        </p:nvSpPr>
        <p:spPr>
          <a:xfrm>
            <a:off x="6651356" y="5211537"/>
            <a:ext cx="11529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ap____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65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65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65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6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65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6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60" name="Shape 26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1" name="Google Shape;2661;p115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2" name="Google Shape;2662;p115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3" name="Google Shape;2663;p115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4" name="Google Shape;2664;p115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5" name="Google Shape;2665;p115">
            <a:hlinkClick action="ppaction://hlinksldjump" r:id="rId7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666" name="Google Shape;2666;p115"/>
          <p:cNvGrpSpPr/>
          <p:nvPr/>
        </p:nvGrpSpPr>
        <p:grpSpPr>
          <a:xfrm>
            <a:off x="583486" y="980728"/>
            <a:ext cx="3648676" cy="864096"/>
            <a:chOff x="583486" y="980728"/>
            <a:chExt cx="3648676" cy="864096"/>
          </a:xfrm>
        </p:grpSpPr>
        <p:sp>
          <p:nvSpPr>
            <p:cNvPr id="2667" name="Google Shape;2667;p115">
              <a:hlinkClick action="ppaction://hlinksldjump" r:id="rId8"/>
            </p:cNvPr>
            <p:cNvSpPr/>
            <p:nvPr/>
          </p:nvSpPr>
          <p:spPr>
            <a:xfrm>
              <a:off x="583486" y="980728"/>
              <a:ext cx="3648676" cy="864096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68" name="Google Shape;2668;p115"/>
            <p:cNvSpPr txBox="1"/>
            <p:nvPr/>
          </p:nvSpPr>
          <p:spPr>
            <a:xfrm>
              <a:off x="707995" y="1197329"/>
              <a:ext cx="2495853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 More spellings 1</a:t>
              </a:r>
              <a:endParaRPr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669" name="Google Shape;2669;p115"/>
          <p:cNvSpPr txBox="1"/>
          <p:nvPr/>
        </p:nvSpPr>
        <p:spPr>
          <a:xfrm>
            <a:off x="827584" y="4648780"/>
            <a:ext cx="216024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2670" name="Google Shape;2670;p115"/>
          <p:cNvSpPr txBox="1"/>
          <p:nvPr/>
        </p:nvSpPr>
        <p:spPr>
          <a:xfrm>
            <a:off x="5148064" y="2851215"/>
            <a:ext cx="273630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More spellings 5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1" name="Google Shape;2671;p115"/>
          <p:cNvSpPr txBox="1"/>
          <p:nvPr/>
        </p:nvSpPr>
        <p:spPr>
          <a:xfrm>
            <a:off x="5108071" y="1149512"/>
            <a:ext cx="277629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More spellings 4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672" name="Google Shape;2672;p115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673" name="Google Shape;2673;p115"/>
          <p:cNvSpPr txBox="1"/>
          <p:nvPr/>
        </p:nvSpPr>
        <p:spPr>
          <a:xfrm>
            <a:off x="5236228" y="4710335"/>
            <a:ext cx="26481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More spellings 6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4" name="Google Shape;2674;p115"/>
          <p:cNvSpPr txBox="1"/>
          <p:nvPr/>
        </p:nvSpPr>
        <p:spPr>
          <a:xfrm>
            <a:off x="671011" y="2851215"/>
            <a:ext cx="267685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More spellings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5" name="Google Shape;2675;p115"/>
          <p:cNvSpPr txBox="1"/>
          <p:nvPr/>
        </p:nvSpPr>
        <p:spPr>
          <a:xfrm>
            <a:off x="707994" y="4710334"/>
            <a:ext cx="263986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More spellings 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6" name="Google Shape;2676;p115"/>
          <p:cNvSpPr txBox="1"/>
          <p:nvPr/>
        </p:nvSpPr>
        <p:spPr>
          <a:xfrm>
            <a:off x="179512" y="6190399"/>
            <a:ext cx="194421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More Spellings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80" name="Shape 26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1" name="Google Shape;2681;p116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2" name="Google Shape;2682;p116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3" name="Google Shape;2683;p116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4" name="Google Shape;2684;p116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5" name="Google Shape;2685;p116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6" name="Google Shape;2686;p116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7" name="Google Shape;2687;p116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8" name="Google Shape;2688;p116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9" name="Google Shape;2689;p116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0" name="Google Shape;2690;p116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1" name="Google Shape;2691;p116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2" name="Google Shape;2692;p116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3" name="Google Shape;2693;p116"/>
          <p:cNvSpPr txBox="1"/>
          <p:nvPr/>
        </p:nvSpPr>
        <p:spPr>
          <a:xfrm>
            <a:off x="508260" y="679370"/>
            <a:ext cx="34876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 line of people waiting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4" name="Google Shape;2694;p116"/>
          <p:cNvSpPr txBox="1"/>
          <p:nvPr/>
        </p:nvSpPr>
        <p:spPr>
          <a:xfrm>
            <a:off x="4899158" y="612702"/>
            <a:ext cx="103623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queue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5" name="Google Shape;2695;p116"/>
          <p:cNvSpPr txBox="1"/>
          <p:nvPr/>
        </p:nvSpPr>
        <p:spPr>
          <a:xfrm>
            <a:off x="508260" y="1665703"/>
            <a:ext cx="219153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 is needed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6" name="Google Shape;2696;p116"/>
          <p:cNvSpPr txBox="1"/>
          <p:nvPr/>
        </p:nvSpPr>
        <p:spPr>
          <a:xfrm>
            <a:off x="4928866" y="1570353"/>
            <a:ext cx="152288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necessary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7" name="Google Shape;2697;p116"/>
          <p:cNvSpPr txBox="1"/>
          <p:nvPr/>
        </p:nvSpPr>
        <p:spPr>
          <a:xfrm>
            <a:off x="474113" y="2523203"/>
            <a:ext cx="37587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 book of words and meanings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8" name="Google Shape;2698;p116"/>
          <p:cNvSpPr txBox="1"/>
          <p:nvPr/>
        </p:nvSpPr>
        <p:spPr>
          <a:xfrm>
            <a:off x="4921322" y="2549398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dictionary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9" name="Google Shape;2699;p116"/>
          <p:cNvSpPr txBox="1"/>
          <p:nvPr/>
        </p:nvSpPr>
        <p:spPr>
          <a:xfrm>
            <a:off x="4928866" y="3445671"/>
            <a:ext cx="179579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immediately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0" name="Google Shape;2700;p116"/>
          <p:cNvSpPr txBox="1"/>
          <p:nvPr/>
        </p:nvSpPr>
        <p:spPr>
          <a:xfrm>
            <a:off x="4899158" y="4301856"/>
            <a:ext cx="176107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temperature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1" name="Google Shape;2701;p116"/>
          <p:cNvSpPr txBox="1"/>
          <p:nvPr/>
        </p:nvSpPr>
        <p:spPr>
          <a:xfrm>
            <a:off x="4928866" y="5211538"/>
            <a:ext cx="101278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yacht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2" name="Google Shape;2702;p116"/>
          <p:cNvSpPr txBox="1"/>
          <p:nvPr/>
        </p:nvSpPr>
        <p:spPr>
          <a:xfrm>
            <a:off x="514832" y="3445698"/>
            <a:ext cx="333708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At once.</a:t>
            </a:r>
            <a:endParaRPr/>
          </a:p>
        </p:txBody>
      </p:sp>
      <p:sp>
        <p:nvSpPr>
          <p:cNvPr id="2703" name="Google Shape;2703;p116"/>
          <p:cNvSpPr txBox="1"/>
          <p:nvPr/>
        </p:nvSpPr>
        <p:spPr>
          <a:xfrm>
            <a:off x="513289" y="4360458"/>
            <a:ext cx="218650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Measured in °C.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4" name="Google Shape;2704;p116"/>
          <p:cNvSpPr txBox="1"/>
          <p:nvPr/>
        </p:nvSpPr>
        <p:spPr>
          <a:xfrm>
            <a:off x="539554" y="5263448"/>
            <a:ext cx="252027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Large sailing boat.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5" name="Google Shape;2705;p116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6" name="Google Shape;2706;p116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7" name="Google Shape;2707;p116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8" name="Google Shape;2708;p116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9" name="Google Shape;2709;p116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0" name="Google Shape;2710;p116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1" name="Google Shape;2711;p116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712" name="Google Shape;2712;p116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29722" y="5888839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713" name="Google Shape;2713;p116"/>
          <p:cNvSpPr txBox="1"/>
          <p:nvPr/>
        </p:nvSpPr>
        <p:spPr>
          <a:xfrm>
            <a:off x="400849" y="5888839"/>
            <a:ext cx="76327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and spell these words.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4" name="Google Shape;2714;p116"/>
          <p:cNvSpPr txBox="1"/>
          <p:nvPr/>
        </p:nvSpPr>
        <p:spPr>
          <a:xfrm>
            <a:off x="6451753" y="646610"/>
            <a:ext cx="111436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q___</a:t>
            </a:r>
            <a:endParaRPr/>
          </a:p>
        </p:txBody>
      </p:sp>
      <p:sp>
        <p:nvSpPr>
          <p:cNvPr id="2715" name="Google Shape;2715;p116"/>
          <p:cNvSpPr txBox="1"/>
          <p:nvPr/>
        </p:nvSpPr>
        <p:spPr>
          <a:xfrm>
            <a:off x="6372200" y="1669543"/>
            <a:ext cx="15841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n____s_y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6" name="Google Shape;2716;p116"/>
          <p:cNvSpPr txBox="1"/>
          <p:nvPr/>
        </p:nvSpPr>
        <p:spPr>
          <a:xfrm>
            <a:off x="6451753" y="2527968"/>
            <a:ext cx="17281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d_______y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7" name="Google Shape;2717;p116"/>
          <p:cNvSpPr txBox="1"/>
          <p:nvPr/>
        </p:nvSpPr>
        <p:spPr>
          <a:xfrm>
            <a:off x="6542650" y="3423203"/>
            <a:ext cx="16372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im______y</a:t>
            </a:r>
            <a:endParaRPr/>
          </a:p>
        </p:txBody>
      </p:sp>
      <p:sp>
        <p:nvSpPr>
          <p:cNvPr id="2718" name="Google Shape;2718;p116"/>
          <p:cNvSpPr txBox="1"/>
          <p:nvPr/>
        </p:nvSpPr>
        <p:spPr>
          <a:xfrm>
            <a:off x="6583002" y="4299003"/>
            <a:ext cx="1373374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t__m_____</a:t>
            </a:r>
            <a:endParaRPr/>
          </a:p>
        </p:txBody>
      </p:sp>
      <p:sp>
        <p:nvSpPr>
          <p:cNvPr id="2719" name="Google Shape;2719;p116"/>
          <p:cNvSpPr txBox="1"/>
          <p:nvPr/>
        </p:nvSpPr>
        <p:spPr>
          <a:xfrm>
            <a:off x="6651356" y="5211537"/>
            <a:ext cx="11529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y____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71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71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71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71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7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71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23" name="Shape 2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4" name="Google Shape;2724;p117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5" name="Google Shape;2725;p117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6" name="Google Shape;2726;p117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7" name="Google Shape;2727;p117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8" name="Google Shape;2728;p117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9" name="Google Shape;2729;p117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0" name="Google Shape;2730;p117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1" name="Google Shape;2731;p117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2" name="Google Shape;2732;p117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3" name="Google Shape;2733;p117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4" name="Google Shape;2734;p117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5" name="Google Shape;2735;p117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6" name="Google Shape;2736;p117"/>
          <p:cNvSpPr txBox="1"/>
          <p:nvPr/>
        </p:nvSpPr>
        <p:spPr>
          <a:xfrm>
            <a:off x="508260" y="540000"/>
            <a:ext cx="3487676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House of Commons and the House of Lords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7" name="Google Shape;2737;p117"/>
          <p:cNvSpPr txBox="1"/>
          <p:nvPr/>
        </p:nvSpPr>
        <p:spPr>
          <a:xfrm>
            <a:off x="4899158" y="612702"/>
            <a:ext cx="161705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parliament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8" name="Google Shape;2738;p117"/>
          <p:cNvSpPr txBox="1"/>
          <p:nvPr/>
        </p:nvSpPr>
        <p:spPr>
          <a:xfrm>
            <a:off x="508260" y="1665703"/>
            <a:ext cx="283960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How something is said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9" name="Google Shape;2739;p117"/>
          <p:cNvSpPr txBox="1"/>
          <p:nvPr/>
        </p:nvSpPr>
        <p:spPr>
          <a:xfrm>
            <a:off x="4928866" y="1570353"/>
            <a:ext cx="194739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pronunciation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0" name="Google Shape;2740;p117"/>
          <p:cNvSpPr txBox="1"/>
          <p:nvPr/>
        </p:nvSpPr>
        <p:spPr>
          <a:xfrm>
            <a:off x="474113" y="2523203"/>
            <a:ext cx="37587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Certain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1" name="Google Shape;2741;p117"/>
          <p:cNvSpPr txBox="1"/>
          <p:nvPr/>
        </p:nvSpPr>
        <p:spPr>
          <a:xfrm>
            <a:off x="4921322" y="2549398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definite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2" name="Google Shape;2742;p117"/>
          <p:cNvSpPr txBox="1"/>
          <p:nvPr/>
        </p:nvSpPr>
        <p:spPr>
          <a:xfrm>
            <a:off x="4928866" y="3445671"/>
            <a:ext cx="179579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frequently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3" name="Google Shape;2743;p117"/>
          <p:cNvSpPr txBox="1"/>
          <p:nvPr/>
        </p:nvSpPr>
        <p:spPr>
          <a:xfrm>
            <a:off x="4899158" y="4301856"/>
            <a:ext cx="176107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embarrass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4" name="Google Shape;2744;p117"/>
          <p:cNvSpPr txBox="1"/>
          <p:nvPr/>
        </p:nvSpPr>
        <p:spPr>
          <a:xfrm>
            <a:off x="4928866" y="5211538"/>
            <a:ext cx="126507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foreign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5" name="Google Shape;2745;p117"/>
          <p:cNvSpPr txBox="1"/>
          <p:nvPr/>
        </p:nvSpPr>
        <p:spPr>
          <a:xfrm>
            <a:off x="514832" y="3445698"/>
            <a:ext cx="333708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Often.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6" name="Google Shape;2746;p117"/>
          <p:cNvSpPr txBox="1"/>
          <p:nvPr/>
        </p:nvSpPr>
        <p:spPr>
          <a:xfrm>
            <a:off x="474882" y="4191181"/>
            <a:ext cx="355465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Make someone feel uncomfortable.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7" name="Google Shape;2747;p117"/>
          <p:cNvSpPr txBox="1"/>
          <p:nvPr/>
        </p:nvSpPr>
        <p:spPr>
          <a:xfrm>
            <a:off x="539554" y="5263448"/>
            <a:ext cx="252027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From another country.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8" name="Google Shape;2748;p117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9" name="Google Shape;2749;p117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0" name="Google Shape;2750;p117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1" name="Google Shape;2751;p117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2" name="Google Shape;2752;p117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3" name="Google Shape;2753;p117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4" name="Google Shape;2754;p117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755" name="Google Shape;2755;p117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29722" y="5888839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756" name="Google Shape;2756;p117"/>
          <p:cNvSpPr txBox="1"/>
          <p:nvPr/>
        </p:nvSpPr>
        <p:spPr>
          <a:xfrm>
            <a:off x="400849" y="5888839"/>
            <a:ext cx="76327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and spell these words.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7" name="Google Shape;2757;p117"/>
          <p:cNvSpPr txBox="1"/>
          <p:nvPr/>
        </p:nvSpPr>
        <p:spPr>
          <a:xfrm>
            <a:off x="6359202" y="631088"/>
            <a:ext cx="154641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pa_____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8" name="Google Shape;2758;p117"/>
          <p:cNvSpPr txBox="1"/>
          <p:nvPr/>
        </p:nvSpPr>
        <p:spPr>
          <a:xfrm>
            <a:off x="6449430" y="1577210"/>
            <a:ext cx="15841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pro_____n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9" name="Google Shape;2759;p117"/>
          <p:cNvSpPr txBox="1"/>
          <p:nvPr/>
        </p:nvSpPr>
        <p:spPr>
          <a:xfrm>
            <a:off x="6438453" y="2546096"/>
            <a:ext cx="17281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def____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0" name="Google Shape;2760;p117"/>
          <p:cNvSpPr txBox="1"/>
          <p:nvPr/>
        </p:nvSpPr>
        <p:spPr>
          <a:xfrm>
            <a:off x="6499026" y="3445644"/>
            <a:ext cx="17177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fre______y</a:t>
            </a:r>
            <a:endParaRPr/>
          </a:p>
        </p:txBody>
      </p:sp>
      <p:sp>
        <p:nvSpPr>
          <p:cNvPr id="2761" name="Google Shape;2761;p117"/>
          <p:cNvSpPr txBox="1"/>
          <p:nvPr/>
        </p:nvSpPr>
        <p:spPr>
          <a:xfrm>
            <a:off x="6532418" y="4314291"/>
            <a:ext cx="165099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emb____s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2" name="Google Shape;2762;p117"/>
          <p:cNvSpPr txBox="1"/>
          <p:nvPr/>
        </p:nvSpPr>
        <p:spPr>
          <a:xfrm>
            <a:off x="6612327" y="5201893"/>
            <a:ext cx="125838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for___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75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75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7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7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7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76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66" name="Shape 27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7" name="Google Shape;2767;p118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8" name="Google Shape;2768;p118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9" name="Google Shape;2769;p118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0" name="Google Shape;2770;p118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1" name="Google Shape;2771;p118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2" name="Google Shape;2772;p118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3" name="Google Shape;2773;p118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4" name="Google Shape;2774;p118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5" name="Google Shape;2775;p118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6" name="Google Shape;2776;p118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7" name="Google Shape;2777;p118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8" name="Google Shape;2778;p118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9" name="Google Shape;2779;p118"/>
          <p:cNvSpPr txBox="1"/>
          <p:nvPr/>
        </p:nvSpPr>
        <p:spPr>
          <a:xfrm>
            <a:off x="508260" y="679370"/>
            <a:ext cx="34876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Not professional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0" name="Google Shape;2780;p118"/>
          <p:cNvSpPr txBox="1"/>
          <p:nvPr/>
        </p:nvSpPr>
        <p:spPr>
          <a:xfrm>
            <a:off x="4899158" y="612702"/>
            <a:ext cx="129478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amateur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1" name="Google Shape;2781;p118"/>
          <p:cNvSpPr txBox="1"/>
          <p:nvPr/>
        </p:nvSpPr>
        <p:spPr>
          <a:xfrm>
            <a:off x="508260" y="1665703"/>
            <a:ext cx="219153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Extremely old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2" name="Google Shape;2782;p118"/>
          <p:cNvSpPr txBox="1"/>
          <p:nvPr/>
        </p:nvSpPr>
        <p:spPr>
          <a:xfrm>
            <a:off x="4928866" y="1570353"/>
            <a:ext cx="152288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ancient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3" name="Google Shape;2783;p118"/>
          <p:cNvSpPr txBox="1"/>
          <p:nvPr/>
        </p:nvSpPr>
        <p:spPr>
          <a:xfrm>
            <a:off x="474113" y="2523203"/>
            <a:ext cx="37587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 assistant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4" name="Google Shape;2784;p118"/>
          <p:cNvSpPr txBox="1"/>
          <p:nvPr/>
        </p:nvSpPr>
        <p:spPr>
          <a:xfrm>
            <a:off x="4921322" y="2549398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secretary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5" name="Google Shape;2785;p118"/>
          <p:cNvSpPr txBox="1"/>
          <p:nvPr/>
        </p:nvSpPr>
        <p:spPr>
          <a:xfrm>
            <a:off x="4826558" y="3426931"/>
            <a:ext cx="179579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sincerely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6" name="Google Shape;2786;p118"/>
          <p:cNvSpPr txBox="1"/>
          <p:nvPr/>
        </p:nvSpPr>
        <p:spPr>
          <a:xfrm>
            <a:off x="4899158" y="4301856"/>
            <a:ext cx="176107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conscience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7" name="Google Shape;2787;p118"/>
          <p:cNvSpPr txBox="1"/>
          <p:nvPr/>
        </p:nvSpPr>
        <p:spPr>
          <a:xfrm>
            <a:off x="4928866" y="5211538"/>
            <a:ext cx="138967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cemetery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8" name="Google Shape;2788;p118"/>
          <p:cNvSpPr txBox="1"/>
          <p:nvPr/>
        </p:nvSpPr>
        <p:spPr>
          <a:xfrm>
            <a:off x="514832" y="3445698"/>
            <a:ext cx="333708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End a letter with yours __.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9" name="Google Shape;2789;p118"/>
          <p:cNvSpPr txBox="1"/>
          <p:nvPr/>
        </p:nvSpPr>
        <p:spPr>
          <a:xfrm>
            <a:off x="500340" y="4191181"/>
            <a:ext cx="370393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This will trouble you if you do bad deeds.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0" name="Google Shape;2790;p118"/>
          <p:cNvSpPr txBox="1"/>
          <p:nvPr/>
        </p:nvSpPr>
        <p:spPr>
          <a:xfrm>
            <a:off x="539554" y="5263448"/>
            <a:ext cx="331236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Where you find graves.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1" name="Google Shape;2791;p118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2" name="Google Shape;2792;p118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3" name="Google Shape;2793;p118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4" name="Google Shape;2794;p118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5" name="Google Shape;2795;p118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6" name="Google Shape;2796;p118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7" name="Google Shape;2797;p118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798" name="Google Shape;2798;p118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29722" y="5888839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799" name="Google Shape;2799;p118"/>
          <p:cNvSpPr txBox="1"/>
          <p:nvPr/>
        </p:nvSpPr>
        <p:spPr>
          <a:xfrm>
            <a:off x="400849" y="5888839"/>
            <a:ext cx="76327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and spell these words.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0" name="Google Shape;2800;p118"/>
          <p:cNvSpPr txBox="1"/>
          <p:nvPr/>
        </p:nvSpPr>
        <p:spPr>
          <a:xfrm>
            <a:off x="6193939" y="658868"/>
            <a:ext cx="143840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ama___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1" name="Google Shape;2801;p118"/>
          <p:cNvSpPr txBox="1"/>
          <p:nvPr/>
        </p:nvSpPr>
        <p:spPr>
          <a:xfrm>
            <a:off x="6286729" y="1623376"/>
            <a:ext cx="13111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a____t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2" name="Google Shape;2802;p118"/>
          <p:cNvSpPr txBox="1"/>
          <p:nvPr/>
        </p:nvSpPr>
        <p:spPr>
          <a:xfrm>
            <a:off x="6303336" y="2549397"/>
            <a:ext cx="17263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sec_____y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3" name="Google Shape;2803;p118"/>
          <p:cNvSpPr txBox="1"/>
          <p:nvPr/>
        </p:nvSpPr>
        <p:spPr>
          <a:xfrm>
            <a:off x="6303336" y="3426931"/>
            <a:ext cx="173027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sin______y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4" name="Google Shape;2804;p118"/>
          <p:cNvSpPr txBox="1"/>
          <p:nvPr/>
        </p:nvSpPr>
        <p:spPr>
          <a:xfrm>
            <a:off x="6318541" y="4299002"/>
            <a:ext cx="16057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con_____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5" name="Google Shape;2805;p118"/>
          <p:cNvSpPr txBox="1"/>
          <p:nvPr/>
        </p:nvSpPr>
        <p:spPr>
          <a:xfrm>
            <a:off x="6402230" y="5165373"/>
            <a:ext cx="143840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cem____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8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80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8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80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80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8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09" name="Shape 28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0" name="Google Shape;2810;p119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1" name="Google Shape;2811;p119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2" name="Google Shape;2812;p119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3" name="Google Shape;2813;p119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4" name="Google Shape;2814;p119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5" name="Google Shape;2815;p119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6" name="Google Shape;2816;p119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7" name="Google Shape;2817;p119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8" name="Google Shape;2818;p119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9" name="Google Shape;2819;p119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0" name="Google Shape;2820;p119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1" name="Google Shape;2821;p119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2" name="Google Shape;2822;p119"/>
          <p:cNvSpPr txBox="1"/>
          <p:nvPr/>
        </p:nvSpPr>
        <p:spPr>
          <a:xfrm>
            <a:off x="508260" y="679370"/>
            <a:ext cx="34876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TV came with a 5 year g__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3" name="Google Shape;2823;p119"/>
          <p:cNvSpPr txBox="1"/>
          <p:nvPr/>
        </p:nvSpPr>
        <p:spPr>
          <a:xfrm>
            <a:off x="4899158" y="612702"/>
            <a:ext cx="147304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guarantee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4" name="Google Shape;2824;p119"/>
          <p:cNvSpPr txBox="1"/>
          <p:nvPr/>
        </p:nvSpPr>
        <p:spPr>
          <a:xfrm>
            <a:off x="508260" y="1665703"/>
            <a:ext cx="33436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Not particularly good or bad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5" name="Google Shape;2825;p119"/>
          <p:cNvSpPr txBox="1"/>
          <p:nvPr/>
        </p:nvSpPr>
        <p:spPr>
          <a:xfrm>
            <a:off x="4928866" y="1570353"/>
            <a:ext cx="152288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average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6" name="Google Shape;2826;p119"/>
          <p:cNvSpPr txBox="1"/>
          <p:nvPr/>
        </p:nvSpPr>
        <p:spPr>
          <a:xfrm>
            <a:off x="463690" y="2368444"/>
            <a:ext cx="3758783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 group formed to discuss and make decisions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7" name="Google Shape;2827;p119"/>
          <p:cNvSpPr txBox="1"/>
          <p:nvPr/>
        </p:nvSpPr>
        <p:spPr>
          <a:xfrm>
            <a:off x="4921322" y="2549398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committee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8" name="Google Shape;2828;p119"/>
          <p:cNvSpPr txBox="1"/>
          <p:nvPr/>
        </p:nvSpPr>
        <p:spPr>
          <a:xfrm>
            <a:off x="4928866" y="3445671"/>
            <a:ext cx="179579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hindrance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9" name="Google Shape;2829;p119"/>
          <p:cNvSpPr txBox="1"/>
          <p:nvPr/>
        </p:nvSpPr>
        <p:spPr>
          <a:xfrm>
            <a:off x="4899158" y="4301856"/>
            <a:ext cx="176107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marvellous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0" name="Google Shape;2830;p119"/>
          <p:cNvSpPr txBox="1"/>
          <p:nvPr/>
        </p:nvSpPr>
        <p:spPr>
          <a:xfrm>
            <a:off x="4928866" y="5211538"/>
            <a:ext cx="179579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mischievous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1" name="Google Shape;2831;p119"/>
          <p:cNvSpPr txBox="1"/>
          <p:nvPr/>
        </p:nvSpPr>
        <p:spPr>
          <a:xfrm>
            <a:off x="514832" y="3445698"/>
            <a:ext cx="362512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 was not a help – it was a h__.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2" name="Google Shape;2832;p119"/>
          <p:cNvSpPr txBox="1"/>
          <p:nvPr/>
        </p:nvSpPr>
        <p:spPr>
          <a:xfrm>
            <a:off x="513289" y="4360458"/>
            <a:ext cx="218650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Wonderful.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3" name="Google Shape;2833;p119"/>
          <p:cNvSpPr txBox="1"/>
          <p:nvPr/>
        </p:nvSpPr>
        <p:spPr>
          <a:xfrm>
            <a:off x="539554" y="5263448"/>
            <a:ext cx="252027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 bit naughty.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4" name="Google Shape;2834;p119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5" name="Google Shape;2835;p119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6" name="Google Shape;2836;p119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7" name="Google Shape;2837;p119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8" name="Google Shape;2838;p119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9" name="Google Shape;2839;p119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0" name="Google Shape;2840;p119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841" name="Google Shape;2841;p119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29722" y="5888839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842" name="Google Shape;2842;p119"/>
          <p:cNvSpPr txBox="1"/>
          <p:nvPr/>
        </p:nvSpPr>
        <p:spPr>
          <a:xfrm>
            <a:off x="400849" y="5888839"/>
            <a:ext cx="76327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and spell these words.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3" name="Google Shape;2843;p119"/>
          <p:cNvSpPr txBox="1"/>
          <p:nvPr/>
        </p:nvSpPr>
        <p:spPr>
          <a:xfrm>
            <a:off x="6355077" y="679023"/>
            <a:ext cx="154641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g______e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4" name="Google Shape;2844;p119"/>
          <p:cNvSpPr txBox="1"/>
          <p:nvPr/>
        </p:nvSpPr>
        <p:spPr>
          <a:xfrm>
            <a:off x="6372200" y="1669543"/>
            <a:ext cx="15841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av_____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5" name="Google Shape;2845;p119"/>
          <p:cNvSpPr txBox="1"/>
          <p:nvPr/>
        </p:nvSpPr>
        <p:spPr>
          <a:xfrm>
            <a:off x="6372200" y="2543716"/>
            <a:ext cx="187220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com______e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6" name="Google Shape;2846;p119"/>
          <p:cNvSpPr txBox="1"/>
          <p:nvPr/>
        </p:nvSpPr>
        <p:spPr>
          <a:xfrm>
            <a:off x="6444208" y="3414920"/>
            <a:ext cx="136815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hin_____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7" name="Google Shape;2847;p119"/>
          <p:cNvSpPr txBox="1"/>
          <p:nvPr/>
        </p:nvSpPr>
        <p:spPr>
          <a:xfrm>
            <a:off x="6506641" y="4255690"/>
            <a:ext cx="151216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mar_____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8" name="Google Shape;2848;p119"/>
          <p:cNvSpPr txBox="1"/>
          <p:nvPr/>
        </p:nvSpPr>
        <p:spPr>
          <a:xfrm>
            <a:off x="6516216" y="5223203"/>
            <a:ext cx="165618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misc____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84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84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8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84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8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84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52" name="Shape 28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3" name="Google Shape;2853;p120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4" name="Google Shape;2854;p120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5" name="Google Shape;2855;p120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6" name="Google Shape;2856;p120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7" name="Google Shape;2857;p120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8" name="Google Shape;2858;p120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9" name="Google Shape;2859;p120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0" name="Google Shape;2860;p120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1" name="Google Shape;2861;p120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2" name="Google Shape;2862;p120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3" name="Google Shape;2863;p120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4" name="Google Shape;2864;p120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5" name="Google Shape;2865;p120"/>
          <p:cNvSpPr txBox="1"/>
          <p:nvPr/>
        </p:nvSpPr>
        <p:spPr>
          <a:xfrm>
            <a:off x="508260" y="679370"/>
            <a:ext cx="34876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 place to eat out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6" name="Google Shape;2866;p120"/>
          <p:cNvSpPr txBox="1"/>
          <p:nvPr/>
        </p:nvSpPr>
        <p:spPr>
          <a:xfrm>
            <a:off x="4899158" y="612702"/>
            <a:ext cx="155259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restaurant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7" name="Google Shape;2867;p120"/>
          <p:cNvSpPr txBox="1"/>
          <p:nvPr/>
        </p:nvSpPr>
        <p:spPr>
          <a:xfrm>
            <a:off x="539554" y="1467452"/>
            <a:ext cx="348767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 needed the loo. She was d__.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8" name="Google Shape;2868;p120"/>
          <p:cNvSpPr txBox="1"/>
          <p:nvPr/>
        </p:nvSpPr>
        <p:spPr>
          <a:xfrm>
            <a:off x="4928866" y="1570353"/>
            <a:ext cx="152288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desperate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9" name="Google Shape;2869;p120"/>
          <p:cNvSpPr txBox="1"/>
          <p:nvPr/>
        </p:nvSpPr>
        <p:spPr>
          <a:xfrm>
            <a:off x="474113" y="2523203"/>
            <a:ext cx="37587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Annoy and pester continually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0" name="Google Shape;2870;p120"/>
          <p:cNvSpPr txBox="1"/>
          <p:nvPr/>
        </p:nvSpPr>
        <p:spPr>
          <a:xfrm>
            <a:off x="4979979" y="2549398"/>
            <a:ext cx="116284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harass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1" name="Google Shape;2871;p120"/>
          <p:cNvSpPr txBox="1"/>
          <p:nvPr/>
        </p:nvSpPr>
        <p:spPr>
          <a:xfrm>
            <a:off x="4928866" y="3445671"/>
            <a:ext cx="179579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leisure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2" name="Google Shape;2872;p120"/>
          <p:cNvSpPr txBox="1"/>
          <p:nvPr/>
        </p:nvSpPr>
        <p:spPr>
          <a:xfrm>
            <a:off x="4899158" y="4301856"/>
            <a:ext cx="176107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disastrous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3" name="Google Shape;2873;p120"/>
          <p:cNvSpPr txBox="1"/>
          <p:nvPr/>
        </p:nvSpPr>
        <p:spPr>
          <a:xfrm>
            <a:off x="4928866" y="5211538"/>
            <a:ext cx="126507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bargain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4" name="Google Shape;2874;p120"/>
          <p:cNvSpPr txBox="1"/>
          <p:nvPr/>
        </p:nvSpPr>
        <p:spPr>
          <a:xfrm>
            <a:off x="514832" y="3445698"/>
            <a:ext cx="333708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Free time.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5" name="Google Shape;2875;p120"/>
          <p:cNvSpPr txBox="1"/>
          <p:nvPr/>
        </p:nvSpPr>
        <p:spPr>
          <a:xfrm>
            <a:off x="513289" y="4360458"/>
            <a:ext cx="333863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Opposite to successful.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6" name="Google Shape;2876;p120"/>
          <p:cNvSpPr txBox="1"/>
          <p:nvPr/>
        </p:nvSpPr>
        <p:spPr>
          <a:xfrm>
            <a:off x="539554" y="5263448"/>
            <a:ext cx="252027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 was cheap – a b__.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7" name="Google Shape;2877;p120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8" name="Google Shape;2878;p120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9" name="Google Shape;2879;p120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0" name="Google Shape;2880;p120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1" name="Google Shape;2881;p120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2" name="Google Shape;2882;p120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3" name="Google Shape;2883;p120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884" name="Google Shape;2884;p120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29722" y="5888839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885" name="Google Shape;2885;p120"/>
          <p:cNvSpPr txBox="1"/>
          <p:nvPr/>
        </p:nvSpPr>
        <p:spPr>
          <a:xfrm>
            <a:off x="400849" y="5888839"/>
            <a:ext cx="76327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and spell these words.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6" name="Google Shape;2886;p120"/>
          <p:cNvSpPr txBox="1"/>
          <p:nvPr/>
        </p:nvSpPr>
        <p:spPr>
          <a:xfrm>
            <a:off x="6660232" y="679369"/>
            <a:ext cx="111436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rest___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7" name="Google Shape;2887;p120"/>
          <p:cNvSpPr txBox="1"/>
          <p:nvPr/>
        </p:nvSpPr>
        <p:spPr>
          <a:xfrm>
            <a:off x="6588224" y="1665702"/>
            <a:ext cx="15841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desp__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8" name="Google Shape;2888;p120"/>
          <p:cNvSpPr txBox="1"/>
          <p:nvPr/>
        </p:nvSpPr>
        <p:spPr>
          <a:xfrm>
            <a:off x="6588224" y="2569370"/>
            <a:ext cx="151350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ha___s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9" name="Google Shape;2889;p120"/>
          <p:cNvSpPr txBox="1"/>
          <p:nvPr/>
        </p:nvSpPr>
        <p:spPr>
          <a:xfrm>
            <a:off x="6660232" y="3423203"/>
            <a:ext cx="194421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l___s__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0" name="Google Shape;2890;p120"/>
          <p:cNvSpPr txBox="1"/>
          <p:nvPr/>
        </p:nvSpPr>
        <p:spPr>
          <a:xfrm>
            <a:off x="6660232" y="4360458"/>
            <a:ext cx="151216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disa____s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1" name="Google Shape;2891;p120"/>
          <p:cNvSpPr txBox="1"/>
          <p:nvPr/>
        </p:nvSpPr>
        <p:spPr>
          <a:xfrm>
            <a:off x="6532730" y="5137288"/>
            <a:ext cx="11529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bar__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8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8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8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88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8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8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95" name="Shape 28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6" name="Google Shape;2896;p121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7" name="Google Shape;2897;p121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8" name="Google Shape;2898;p121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9" name="Google Shape;2899;p121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0" name="Google Shape;2900;p121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1" name="Google Shape;2901;p121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2" name="Google Shape;2902;p121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3" name="Google Shape;2903;p121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4" name="Google Shape;2904;p121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5" name="Google Shape;2905;p121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6" name="Google Shape;2906;p121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7" name="Google Shape;2907;p121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8" name="Google Shape;2908;p121"/>
          <p:cNvSpPr txBox="1"/>
          <p:nvPr/>
        </p:nvSpPr>
        <p:spPr>
          <a:xfrm>
            <a:off x="508260" y="679370"/>
            <a:ext cx="348767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r>
              <a:rPr baseline="30000"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</a:t>
            </a: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9" name="Google Shape;2909;p121"/>
          <p:cNvSpPr txBox="1"/>
          <p:nvPr/>
        </p:nvSpPr>
        <p:spPr>
          <a:xfrm>
            <a:off x="4921322" y="721352"/>
            <a:ext cx="129478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twelfth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0" name="Google Shape;2910;p121"/>
          <p:cNvSpPr txBox="1"/>
          <p:nvPr/>
        </p:nvSpPr>
        <p:spPr>
          <a:xfrm>
            <a:off x="508260" y="1665703"/>
            <a:ext cx="219153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Clear to see.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1" name="Google Shape;2911;p121"/>
          <p:cNvSpPr txBox="1"/>
          <p:nvPr/>
        </p:nvSpPr>
        <p:spPr>
          <a:xfrm>
            <a:off x="4928866" y="1570353"/>
            <a:ext cx="152288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apparent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2" name="Google Shape;2912;p121"/>
          <p:cNvSpPr txBox="1"/>
          <p:nvPr/>
        </p:nvSpPr>
        <p:spPr>
          <a:xfrm>
            <a:off x="474113" y="2523203"/>
            <a:ext cx="37587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Awake – not asleep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3" name="Google Shape;2913;p121"/>
          <p:cNvSpPr txBox="1"/>
          <p:nvPr/>
        </p:nvSpPr>
        <p:spPr>
          <a:xfrm>
            <a:off x="4921322" y="2549398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conscious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4" name="Google Shape;2914;p121"/>
          <p:cNvSpPr txBox="1"/>
          <p:nvPr/>
        </p:nvSpPr>
        <p:spPr>
          <a:xfrm>
            <a:off x="4928866" y="3445671"/>
            <a:ext cx="179579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neighbour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5" name="Google Shape;2915;p121"/>
          <p:cNvSpPr txBox="1"/>
          <p:nvPr/>
        </p:nvSpPr>
        <p:spPr>
          <a:xfrm>
            <a:off x="4899158" y="4301856"/>
            <a:ext cx="176107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exaggerate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6" name="Google Shape;2916;p121"/>
          <p:cNvSpPr txBox="1"/>
          <p:nvPr/>
        </p:nvSpPr>
        <p:spPr>
          <a:xfrm>
            <a:off x="4928866" y="5211538"/>
            <a:ext cx="194739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accommodate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7" name="Google Shape;2917;p121"/>
          <p:cNvSpPr txBox="1"/>
          <p:nvPr/>
        </p:nvSpPr>
        <p:spPr>
          <a:xfrm>
            <a:off x="514832" y="3445698"/>
            <a:ext cx="333708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Person living next door.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8" name="Google Shape;2918;p121"/>
          <p:cNvSpPr txBox="1"/>
          <p:nvPr/>
        </p:nvSpPr>
        <p:spPr>
          <a:xfrm>
            <a:off x="513289" y="4360458"/>
            <a:ext cx="362666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Make it sound better than it was.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9" name="Google Shape;2919;p121"/>
          <p:cNvSpPr txBox="1"/>
          <p:nvPr/>
        </p:nvSpPr>
        <p:spPr>
          <a:xfrm>
            <a:off x="539554" y="5263448"/>
            <a:ext cx="345638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Give someone a place to stay.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0" name="Google Shape;2920;p121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1" name="Google Shape;2921;p121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2" name="Google Shape;2922;p121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3" name="Google Shape;2923;p121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4" name="Google Shape;2924;p121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5" name="Google Shape;2925;p121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6" name="Google Shape;2926;p121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927" name="Google Shape;2927;p121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29722" y="5888839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928" name="Google Shape;2928;p121"/>
          <p:cNvSpPr txBox="1"/>
          <p:nvPr/>
        </p:nvSpPr>
        <p:spPr>
          <a:xfrm>
            <a:off x="400849" y="5888839"/>
            <a:ext cx="76327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and spell these words.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9" name="Google Shape;2929;p121"/>
          <p:cNvSpPr txBox="1"/>
          <p:nvPr/>
        </p:nvSpPr>
        <p:spPr>
          <a:xfrm>
            <a:off x="6660232" y="658868"/>
            <a:ext cx="111436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twe___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0" name="Google Shape;2930;p121"/>
          <p:cNvSpPr txBox="1"/>
          <p:nvPr/>
        </p:nvSpPr>
        <p:spPr>
          <a:xfrm>
            <a:off x="6516216" y="1634925"/>
            <a:ext cx="15841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ap____t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1" name="Google Shape;2931;p121"/>
          <p:cNvSpPr txBox="1"/>
          <p:nvPr/>
        </p:nvSpPr>
        <p:spPr>
          <a:xfrm>
            <a:off x="6516216" y="2569370"/>
            <a:ext cx="17281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con____s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2" name="Google Shape;2932;p121"/>
          <p:cNvSpPr txBox="1"/>
          <p:nvPr/>
        </p:nvSpPr>
        <p:spPr>
          <a:xfrm>
            <a:off x="6660232" y="3423203"/>
            <a:ext cx="194421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n________r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3" name="Google Shape;2933;p121"/>
          <p:cNvSpPr txBox="1"/>
          <p:nvPr/>
        </p:nvSpPr>
        <p:spPr>
          <a:xfrm>
            <a:off x="6660232" y="4360458"/>
            <a:ext cx="1373374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exa_______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4" name="Google Shape;2934;p121"/>
          <p:cNvSpPr txBox="1"/>
          <p:nvPr/>
        </p:nvSpPr>
        <p:spPr>
          <a:xfrm>
            <a:off x="6724655" y="5231026"/>
            <a:ext cx="176220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ac__m__e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9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9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93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93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93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93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38" name="Shape 29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9" name="Google Shape;2939;p122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0" name="Google Shape;2940;p122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1" name="Google Shape;2941;p122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2" name="Google Shape;2942;p122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3" name="Google Shape;2943;p122">
            <a:hlinkClick action="ppaction://hlinksldjump" r:id="rId7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944" name="Google Shape;2944;p122"/>
          <p:cNvGrpSpPr/>
          <p:nvPr/>
        </p:nvGrpSpPr>
        <p:grpSpPr>
          <a:xfrm>
            <a:off x="583486" y="980728"/>
            <a:ext cx="3648676" cy="864096"/>
            <a:chOff x="583486" y="980728"/>
            <a:chExt cx="3648676" cy="864096"/>
          </a:xfrm>
        </p:grpSpPr>
        <p:sp>
          <p:nvSpPr>
            <p:cNvPr id="2945" name="Google Shape;2945;p122">
              <a:hlinkClick action="ppaction://hlinksldjump" r:id="rId8"/>
            </p:cNvPr>
            <p:cNvSpPr/>
            <p:nvPr/>
          </p:nvSpPr>
          <p:spPr>
            <a:xfrm>
              <a:off x="583486" y="980728"/>
              <a:ext cx="3648676" cy="864096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46" name="Google Shape;2946;p122"/>
            <p:cNvSpPr txBox="1"/>
            <p:nvPr/>
          </p:nvSpPr>
          <p:spPr>
            <a:xfrm>
              <a:off x="707995" y="1197329"/>
              <a:ext cx="983685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ough</a:t>
              </a:r>
              <a:endParaRPr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947" name="Google Shape;2947;p122"/>
          <p:cNvSpPr txBox="1"/>
          <p:nvPr/>
        </p:nvSpPr>
        <p:spPr>
          <a:xfrm>
            <a:off x="827584" y="4648780"/>
            <a:ext cx="216024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2948" name="Google Shape;2948;p122"/>
          <p:cNvSpPr txBox="1"/>
          <p:nvPr/>
        </p:nvSpPr>
        <p:spPr>
          <a:xfrm>
            <a:off x="5148064" y="2851215"/>
            <a:ext cx="6480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ear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9" name="Google Shape;2949;p122"/>
          <p:cNvSpPr txBox="1"/>
          <p:nvPr/>
        </p:nvSpPr>
        <p:spPr>
          <a:xfrm>
            <a:off x="5108071" y="1149512"/>
            <a:ext cx="6160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ou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950" name="Google Shape;2950;p122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951" name="Google Shape;2951;p122"/>
          <p:cNvSpPr txBox="1"/>
          <p:nvPr/>
        </p:nvSpPr>
        <p:spPr>
          <a:xfrm>
            <a:off x="5236228" y="4710335"/>
            <a:ext cx="55990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ai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52" name="Google Shape;2952;p122"/>
          <p:cNvSpPr txBox="1"/>
          <p:nvPr/>
        </p:nvSpPr>
        <p:spPr>
          <a:xfrm>
            <a:off x="671011" y="2851215"/>
            <a:ext cx="130870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ei or ie?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53" name="Google Shape;2953;p122"/>
          <p:cNvSpPr txBox="1"/>
          <p:nvPr/>
        </p:nvSpPr>
        <p:spPr>
          <a:xfrm>
            <a:off x="707995" y="4710334"/>
            <a:ext cx="119971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ei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54" name="Google Shape;2954;p122"/>
          <p:cNvSpPr txBox="1"/>
          <p:nvPr/>
        </p:nvSpPr>
        <p:spPr>
          <a:xfrm>
            <a:off x="179512" y="6190399"/>
            <a:ext cx="194421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Letter stings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58" name="Shape 29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9" name="Google Shape;2959;p123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0" name="Google Shape;2960;p123"/>
          <p:cNvSpPr/>
          <p:nvPr/>
        </p:nvSpPr>
        <p:spPr>
          <a:xfrm>
            <a:off x="431028" y="1529239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1" name="Google Shape;2961;p123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2" name="Google Shape;2962;p123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3" name="Google Shape;2963;p123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4" name="Google Shape;2964;p123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5" name="Google Shape;2965;p123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6" name="Google Shape;2966;p123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7" name="Google Shape;2967;p123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8" name="Google Shape;2968;p123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9" name="Google Shape;2969;p123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0" name="Google Shape;2970;p123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1" name="Google Shape;2971;p123"/>
          <p:cNvSpPr txBox="1"/>
          <p:nvPr/>
        </p:nvSpPr>
        <p:spPr>
          <a:xfrm>
            <a:off x="508260" y="679370"/>
            <a:ext cx="25515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blow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2" name="Google Shape;2972;p123"/>
          <p:cNvSpPr txBox="1"/>
          <p:nvPr/>
        </p:nvSpPr>
        <p:spPr>
          <a:xfrm>
            <a:off x="4959112" y="679370"/>
            <a:ext cx="22051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though, dough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3" name="Google Shape;2973;p123"/>
          <p:cNvSpPr txBox="1"/>
          <p:nvPr/>
        </p:nvSpPr>
        <p:spPr>
          <a:xfrm>
            <a:off x="508260" y="1665703"/>
            <a:ext cx="298362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pickup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4" name="Google Shape;2974;p123"/>
          <p:cNvSpPr txBox="1"/>
          <p:nvPr/>
        </p:nvSpPr>
        <p:spPr>
          <a:xfrm>
            <a:off x="4993330" y="1669543"/>
            <a:ext cx="260300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hiccough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5" name="Google Shape;2975;p123"/>
          <p:cNvSpPr txBox="1"/>
          <p:nvPr/>
        </p:nvSpPr>
        <p:spPr>
          <a:xfrm>
            <a:off x="474114" y="2523203"/>
            <a:ext cx="244170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how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6" name="Google Shape;2976;p123"/>
          <p:cNvSpPr txBox="1"/>
          <p:nvPr/>
        </p:nvSpPr>
        <p:spPr>
          <a:xfrm>
            <a:off x="4993330" y="2569370"/>
            <a:ext cx="217095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plough, bough</a:t>
            </a:r>
            <a:endParaRPr/>
          </a:p>
        </p:txBody>
      </p:sp>
      <p:sp>
        <p:nvSpPr>
          <p:cNvPr id="2977" name="Google Shape;2977;p123"/>
          <p:cNvSpPr txBox="1"/>
          <p:nvPr/>
        </p:nvSpPr>
        <p:spPr>
          <a:xfrm>
            <a:off x="5008458" y="3423203"/>
            <a:ext cx="244386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through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8" name="Google Shape;2978;p123"/>
          <p:cNvSpPr txBox="1"/>
          <p:nvPr/>
        </p:nvSpPr>
        <p:spPr>
          <a:xfrm>
            <a:off x="5044214" y="4321154"/>
            <a:ext cx="298550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enough, tough, rough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9" name="Google Shape;2979;p123"/>
          <p:cNvSpPr txBox="1"/>
          <p:nvPr/>
        </p:nvSpPr>
        <p:spPr>
          <a:xfrm>
            <a:off x="5074399" y="5223203"/>
            <a:ext cx="223390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cough, trough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0" name="Google Shape;2980;p123"/>
          <p:cNvSpPr txBox="1"/>
          <p:nvPr/>
        </p:nvSpPr>
        <p:spPr>
          <a:xfrm>
            <a:off x="514832" y="3445698"/>
            <a:ext cx="276102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blue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1" name="Google Shape;2981;p123"/>
          <p:cNvSpPr txBox="1"/>
          <p:nvPr/>
        </p:nvSpPr>
        <p:spPr>
          <a:xfrm>
            <a:off x="513289" y="4360458"/>
            <a:ext cx="218650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stuff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2" name="Google Shape;2982;p123"/>
          <p:cNvSpPr txBox="1"/>
          <p:nvPr/>
        </p:nvSpPr>
        <p:spPr>
          <a:xfrm>
            <a:off x="539553" y="5263448"/>
            <a:ext cx="369334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toff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3" name="Google Shape;2983;p123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4" name="Google Shape;2984;p123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5" name="Google Shape;2985;p123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6" name="Google Shape;2986;p123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7" name="Google Shape;2987;p123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8" name="Google Shape;2988;p123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9" name="Google Shape;2989;p123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2990" name="Google Shape;2990;p123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29722" y="5888839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991" name="Google Shape;2991;p123"/>
          <p:cNvSpPr txBox="1"/>
          <p:nvPr/>
        </p:nvSpPr>
        <p:spPr>
          <a:xfrm>
            <a:off x="400849" y="5888839"/>
            <a:ext cx="763275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words ending in ough which rhyme with the words above.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95" name="Shape 29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6" name="Google Shape;2996;p124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7" name="Google Shape;2997;p124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8" name="Google Shape;2998;p124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9" name="Google Shape;2999;p124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0" name="Google Shape;3000;p124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1" name="Google Shape;3001;p124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2" name="Google Shape;3002;p124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3" name="Google Shape;3003;p124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4" name="Google Shape;3004;p124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5" name="Google Shape;3005;p124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6" name="Google Shape;3006;p124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7" name="Google Shape;3007;p124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8" name="Google Shape;3008;p124"/>
          <p:cNvSpPr txBox="1"/>
          <p:nvPr/>
        </p:nvSpPr>
        <p:spPr>
          <a:xfrm>
            <a:off x="468350" y="647623"/>
            <a:ext cx="331156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fr--nd, th--r, c--ling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9" name="Google Shape;3009;p124"/>
          <p:cNvSpPr txBox="1"/>
          <p:nvPr/>
        </p:nvSpPr>
        <p:spPr>
          <a:xfrm>
            <a:off x="4959111" y="679370"/>
            <a:ext cx="29252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friend, their, ceiling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0" name="Google Shape;3010;p124"/>
          <p:cNvSpPr txBox="1"/>
          <p:nvPr/>
        </p:nvSpPr>
        <p:spPr>
          <a:xfrm>
            <a:off x="492597" y="1598749"/>
            <a:ext cx="343132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h--r, pr--st, --ght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1" name="Google Shape;3011;p124"/>
          <p:cNvSpPr txBox="1"/>
          <p:nvPr/>
        </p:nvSpPr>
        <p:spPr>
          <a:xfrm>
            <a:off x="4993330" y="1669543"/>
            <a:ext cx="238698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heir, priest, eight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2" name="Google Shape;3012;p124"/>
          <p:cNvSpPr txBox="1"/>
          <p:nvPr/>
        </p:nvSpPr>
        <p:spPr>
          <a:xfrm>
            <a:off x="480308" y="2551055"/>
            <a:ext cx="30835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prot--n, n--ce, for--gn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3" name="Google Shape;3013;p124"/>
          <p:cNvSpPr txBox="1"/>
          <p:nvPr/>
        </p:nvSpPr>
        <p:spPr>
          <a:xfrm>
            <a:off x="4751914" y="2551054"/>
            <a:ext cx="31324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  protein, niece, foreign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4" name="Google Shape;3014;p124"/>
          <p:cNvSpPr txBox="1"/>
          <p:nvPr/>
        </p:nvSpPr>
        <p:spPr>
          <a:xfrm>
            <a:off x="5005411" y="3467134"/>
            <a:ext cx="309498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weird, ancient, receipt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5" name="Google Shape;3015;p124"/>
          <p:cNvSpPr txBox="1"/>
          <p:nvPr/>
        </p:nvSpPr>
        <p:spPr>
          <a:xfrm>
            <a:off x="4993330" y="4314290"/>
            <a:ext cx="31412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height, receive, science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6" name="Google Shape;3016;p124"/>
          <p:cNvSpPr txBox="1"/>
          <p:nvPr/>
        </p:nvSpPr>
        <p:spPr>
          <a:xfrm>
            <a:off x="5005411" y="5211539"/>
            <a:ext cx="194285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lie, die, piece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7" name="Google Shape;3017;p124"/>
          <p:cNvSpPr txBox="1"/>
          <p:nvPr/>
        </p:nvSpPr>
        <p:spPr>
          <a:xfrm>
            <a:off x="526412" y="3448023"/>
            <a:ext cx="339751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w--rd, anc--nt, rec--pt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8" name="Google Shape;3018;p124"/>
          <p:cNvSpPr txBox="1"/>
          <p:nvPr/>
        </p:nvSpPr>
        <p:spPr>
          <a:xfrm>
            <a:off x="468350" y="4314291"/>
            <a:ext cx="309553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h--ght, rec--ve, sc--nce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9" name="Google Shape;3019;p124"/>
          <p:cNvSpPr txBox="1"/>
          <p:nvPr/>
        </p:nvSpPr>
        <p:spPr>
          <a:xfrm>
            <a:off x="539553" y="5263448"/>
            <a:ext cx="324035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l--, d--, p--ce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0" name="Google Shape;3020;p124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1" name="Google Shape;3021;p124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2" name="Google Shape;3022;p124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3" name="Google Shape;3023;p124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4" name="Google Shape;3024;p124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5" name="Google Shape;3025;p124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6" name="Google Shape;3026;p124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027" name="Google Shape;3027;p124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028" name="Google Shape;3028;p124"/>
          <p:cNvSpPr txBox="1"/>
          <p:nvPr/>
        </p:nvSpPr>
        <p:spPr>
          <a:xfrm>
            <a:off x="399672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complete the words by putting in either ei or ie. You need to get all 3 correct to score.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32" name="Shape 30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3" name="Google Shape;3033;p125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4" name="Google Shape;3034;p125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5" name="Google Shape;3035;p125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6" name="Google Shape;3036;p125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7" name="Google Shape;3037;p125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8" name="Google Shape;3038;p125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9" name="Google Shape;3039;p125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0" name="Google Shape;3040;p125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1" name="Google Shape;3041;p125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2" name="Google Shape;3042;p125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3" name="Google Shape;3043;p125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4" name="Google Shape;3044;p125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5" name="Google Shape;3045;p125"/>
          <p:cNvSpPr txBox="1"/>
          <p:nvPr/>
        </p:nvSpPr>
        <p:spPr>
          <a:xfrm>
            <a:off x="4959112" y="679370"/>
            <a:ext cx="119706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weird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6" name="Google Shape;3046;p125"/>
          <p:cNvSpPr txBox="1"/>
          <p:nvPr/>
        </p:nvSpPr>
        <p:spPr>
          <a:xfrm>
            <a:off x="480461" y="1577210"/>
            <a:ext cx="113921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pealing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7" name="Google Shape;3047;p125"/>
          <p:cNvSpPr txBox="1"/>
          <p:nvPr/>
        </p:nvSpPr>
        <p:spPr>
          <a:xfrm>
            <a:off x="4993330" y="1623376"/>
            <a:ext cx="116284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ceiling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8" name="Google Shape;3048;p125"/>
          <p:cNvSpPr txBox="1"/>
          <p:nvPr/>
        </p:nvSpPr>
        <p:spPr>
          <a:xfrm>
            <a:off x="480308" y="2551055"/>
            <a:ext cx="70731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air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9" name="Google Shape;3049;p125"/>
          <p:cNvSpPr txBox="1"/>
          <p:nvPr/>
        </p:nvSpPr>
        <p:spPr>
          <a:xfrm>
            <a:off x="4993330" y="2569370"/>
            <a:ext cx="15948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their, heir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0" name="Google Shape;3050;p125"/>
          <p:cNvSpPr txBox="1"/>
          <p:nvPr/>
        </p:nvSpPr>
        <p:spPr>
          <a:xfrm>
            <a:off x="5048489" y="3448023"/>
            <a:ext cx="76086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veil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1" name="Google Shape;3051;p125"/>
          <p:cNvSpPr txBox="1"/>
          <p:nvPr/>
        </p:nvSpPr>
        <p:spPr>
          <a:xfrm>
            <a:off x="5048489" y="4314291"/>
            <a:ext cx="117969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height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2" name="Google Shape;3052;p125"/>
          <p:cNvSpPr txBox="1"/>
          <p:nvPr/>
        </p:nvSpPr>
        <p:spPr>
          <a:xfrm>
            <a:off x="5007150" y="5211539"/>
            <a:ext cx="17970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weigh neigh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3" name="Google Shape;3053;p125"/>
          <p:cNvSpPr txBox="1"/>
          <p:nvPr/>
        </p:nvSpPr>
        <p:spPr>
          <a:xfrm>
            <a:off x="526413" y="3448023"/>
            <a:ext cx="87723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tale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4" name="Google Shape;3054;p125"/>
          <p:cNvSpPr txBox="1"/>
          <p:nvPr/>
        </p:nvSpPr>
        <p:spPr>
          <a:xfrm>
            <a:off x="480072" y="4323203"/>
            <a:ext cx="9235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tight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5" name="Google Shape;3055;p125"/>
          <p:cNvSpPr txBox="1"/>
          <p:nvPr/>
        </p:nvSpPr>
        <p:spPr>
          <a:xfrm>
            <a:off x="521373" y="5211539"/>
            <a:ext cx="81026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hay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6" name="Google Shape;3056;p125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7" name="Google Shape;3057;p125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8" name="Google Shape;3058;p125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9" name="Google Shape;3059;p125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60" name="Google Shape;3060;p125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61" name="Google Shape;3061;p125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62" name="Google Shape;3062;p125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063" name="Google Shape;3063;p125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064" name="Google Shape;3064;p125"/>
          <p:cNvSpPr txBox="1"/>
          <p:nvPr/>
        </p:nvSpPr>
        <p:spPr>
          <a:xfrm>
            <a:off x="401410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words containing ei which rhyme with the words above.</a:t>
            </a:r>
            <a:endParaRPr/>
          </a:p>
        </p:txBody>
      </p:sp>
      <p:sp>
        <p:nvSpPr>
          <p:cNvPr id="3065" name="Google Shape;3065;p125"/>
          <p:cNvSpPr txBox="1"/>
          <p:nvPr/>
        </p:nvSpPr>
        <p:spPr>
          <a:xfrm>
            <a:off x="480461" y="679370"/>
            <a:ext cx="128322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beard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69" name="Shape 30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0" name="Google Shape;3070;p126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1" name="Google Shape;3071;p126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2" name="Google Shape;3072;p126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3" name="Google Shape;3073;p126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4" name="Google Shape;3074;p126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5" name="Google Shape;3075;p126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6" name="Google Shape;3076;p126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7" name="Google Shape;3077;p126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8" name="Google Shape;3078;p126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9" name="Google Shape;3079;p126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0" name="Google Shape;3080;p126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1" name="Google Shape;3081;p126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2" name="Google Shape;3082;p126"/>
          <p:cNvSpPr txBox="1"/>
          <p:nvPr/>
        </p:nvSpPr>
        <p:spPr>
          <a:xfrm>
            <a:off x="492378" y="650121"/>
            <a:ext cx="299950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good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3" name="Google Shape;3083;p126"/>
          <p:cNvSpPr txBox="1"/>
          <p:nvPr/>
        </p:nvSpPr>
        <p:spPr>
          <a:xfrm>
            <a:off x="4959112" y="679370"/>
            <a:ext cx="27812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could, would, should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4" name="Google Shape;3084;p126"/>
          <p:cNvSpPr txBox="1"/>
          <p:nvPr/>
        </p:nvSpPr>
        <p:spPr>
          <a:xfrm>
            <a:off x="5028726" y="1640718"/>
            <a:ext cx="30048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four, pour, your, tour 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5" name="Google Shape;3085;p126"/>
          <p:cNvSpPr txBox="1"/>
          <p:nvPr/>
        </p:nvSpPr>
        <p:spPr>
          <a:xfrm>
            <a:off x="480308" y="2551055"/>
            <a:ext cx="85133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loot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6" name="Google Shape;3086;p126"/>
          <p:cNvSpPr txBox="1"/>
          <p:nvPr/>
        </p:nvSpPr>
        <p:spPr>
          <a:xfrm>
            <a:off x="4993330" y="2569370"/>
            <a:ext cx="109083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route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7" name="Google Shape;3087;p126"/>
          <p:cNvSpPr txBox="1"/>
          <p:nvPr/>
        </p:nvSpPr>
        <p:spPr>
          <a:xfrm>
            <a:off x="4993329" y="3469370"/>
            <a:ext cx="291280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our, hour, sour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8" name="Google Shape;3088;p126"/>
          <p:cNvSpPr txBox="1"/>
          <p:nvPr/>
        </p:nvSpPr>
        <p:spPr>
          <a:xfrm>
            <a:off x="5005412" y="4314291"/>
            <a:ext cx="10787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mourn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9" name="Google Shape;3089;p126"/>
          <p:cNvSpPr txBox="1"/>
          <p:nvPr/>
        </p:nvSpPr>
        <p:spPr>
          <a:xfrm>
            <a:off x="5039393" y="5165373"/>
            <a:ext cx="327702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yours, fours, tours, pours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0" name="Google Shape;3090;p126"/>
          <p:cNvSpPr txBox="1"/>
          <p:nvPr/>
        </p:nvSpPr>
        <p:spPr>
          <a:xfrm>
            <a:off x="480308" y="3401856"/>
            <a:ext cx="10673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tower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1" name="Google Shape;3091;p126"/>
          <p:cNvSpPr txBox="1"/>
          <p:nvPr/>
        </p:nvSpPr>
        <p:spPr>
          <a:xfrm>
            <a:off x="480308" y="4348023"/>
            <a:ext cx="286755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lawn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2" name="Google Shape;3092;p126"/>
          <p:cNvSpPr txBox="1"/>
          <p:nvPr/>
        </p:nvSpPr>
        <p:spPr>
          <a:xfrm>
            <a:off x="503360" y="5211539"/>
            <a:ext cx="104430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cause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3" name="Google Shape;3093;p126"/>
          <p:cNvSpPr txBox="1"/>
          <p:nvPr/>
        </p:nvSpPr>
        <p:spPr>
          <a:xfrm>
            <a:off x="4355976" y="705035"/>
            <a:ext cx="41698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4" name="Google Shape;3094;p126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5" name="Google Shape;3095;p126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6" name="Google Shape;3096;p126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7" name="Google Shape;3097;p126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8" name="Google Shape;3098;p126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9" name="Google Shape;3099;p126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100" name="Google Shape;3100;p126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101" name="Google Shape;3101;p126"/>
          <p:cNvSpPr txBox="1"/>
          <p:nvPr/>
        </p:nvSpPr>
        <p:spPr>
          <a:xfrm>
            <a:off x="421441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words containing ou which rhyme with the words above.</a:t>
            </a:r>
            <a:endParaRPr/>
          </a:p>
        </p:txBody>
      </p:sp>
      <p:sp>
        <p:nvSpPr>
          <p:cNvPr id="3102" name="Google Shape;3102;p126"/>
          <p:cNvSpPr txBox="1"/>
          <p:nvPr/>
        </p:nvSpPr>
        <p:spPr>
          <a:xfrm>
            <a:off x="492378" y="1623376"/>
            <a:ext cx="357556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law	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06" name="Shape 3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7" name="Google Shape;3107;p127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08" name="Google Shape;3108;p127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09" name="Google Shape;3109;p127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0" name="Google Shape;3110;p127"/>
          <p:cNvSpPr/>
          <p:nvPr/>
        </p:nvSpPr>
        <p:spPr>
          <a:xfrm>
            <a:off x="384904" y="4202685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1" name="Google Shape;3111;p127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2" name="Google Shape;3112;p127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3" name="Google Shape;3113;p127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4" name="Google Shape;3114;p127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5" name="Google Shape;3115;p127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6" name="Google Shape;3116;p127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7" name="Google Shape;3117;p127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8" name="Google Shape;3118;p127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9" name="Google Shape;3119;p127"/>
          <p:cNvSpPr txBox="1"/>
          <p:nvPr/>
        </p:nvSpPr>
        <p:spPr>
          <a:xfrm>
            <a:off x="4959112" y="679370"/>
            <a:ext cx="9810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pearl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0" name="Google Shape;3120;p127"/>
          <p:cNvSpPr txBox="1"/>
          <p:nvPr/>
        </p:nvSpPr>
        <p:spPr>
          <a:xfrm>
            <a:off x="4993330" y="1530173"/>
            <a:ext cx="317906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ear, year, dear, tear, gear, fear, hear, rear, appear, clear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1" name="Google Shape;3121;p127"/>
          <p:cNvSpPr txBox="1"/>
          <p:nvPr/>
        </p:nvSpPr>
        <p:spPr>
          <a:xfrm>
            <a:off x="512202" y="2497114"/>
            <a:ext cx="95688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turn</a:t>
            </a:r>
            <a:endParaRPr/>
          </a:p>
        </p:txBody>
      </p:sp>
      <p:sp>
        <p:nvSpPr>
          <p:cNvPr id="3122" name="Google Shape;3122;p127"/>
          <p:cNvSpPr txBox="1"/>
          <p:nvPr/>
        </p:nvSpPr>
        <p:spPr>
          <a:xfrm>
            <a:off x="5014518" y="2520726"/>
            <a:ext cx="243780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earn, learn, yearn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3" name="Google Shape;3123;p127"/>
          <p:cNvSpPr txBox="1"/>
          <p:nvPr/>
        </p:nvSpPr>
        <p:spPr>
          <a:xfrm>
            <a:off x="4993329" y="3423203"/>
            <a:ext cx="304027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bear, wear, tear, pear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4" name="Google Shape;3124;p127"/>
          <p:cNvSpPr txBox="1"/>
          <p:nvPr/>
        </p:nvSpPr>
        <p:spPr>
          <a:xfrm>
            <a:off x="5025434" y="4295888"/>
            <a:ext cx="12227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hearth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5" name="Google Shape;3125;p127"/>
          <p:cNvSpPr txBox="1"/>
          <p:nvPr/>
        </p:nvSpPr>
        <p:spPr>
          <a:xfrm>
            <a:off x="5014518" y="5223203"/>
            <a:ext cx="92563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earth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6" name="Google Shape;3126;p127"/>
          <p:cNvSpPr txBox="1"/>
          <p:nvPr/>
        </p:nvSpPr>
        <p:spPr>
          <a:xfrm>
            <a:off x="526413" y="3448023"/>
            <a:ext cx="80522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care</a:t>
            </a:r>
            <a:endParaRPr/>
          </a:p>
        </p:txBody>
      </p:sp>
      <p:sp>
        <p:nvSpPr>
          <p:cNvPr id="3127" name="Google Shape;3127;p127"/>
          <p:cNvSpPr txBox="1"/>
          <p:nvPr/>
        </p:nvSpPr>
        <p:spPr>
          <a:xfrm>
            <a:off x="524553" y="4279676"/>
            <a:ext cx="80522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path</a:t>
            </a:r>
            <a:endParaRPr/>
          </a:p>
        </p:txBody>
      </p:sp>
      <p:sp>
        <p:nvSpPr>
          <p:cNvPr id="3128" name="Google Shape;3128;p127"/>
          <p:cNvSpPr txBox="1"/>
          <p:nvPr/>
        </p:nvSpPr>
        <p:spPr>
          <a:xfrm>
            <a:off x="539553" y="5263448"/>
            <a:ext cx="92953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girth</a:t>
            </a:r>
            <a:endParaRPr/>
          </a:p>
        </p:txBody>
      </p:sp>
      <p:sp>
        <p:nvSpPr>
          <p:cNvPr id="3129" name="Google Shape;3129;p127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0" name="Google Shape;3130;p127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1" name="Google Shape;3131;p127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2" name="Google Shape;3132;p127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3" name="Google Shape;3133;p127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4" name="Google Shape;3134;p127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5" name="Google Shape;3135;p127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136" name="Google Shape;3136;p127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137" name="Google Shape;3137;p127"/>
          <p:cNvSpPr txBox="1"/>
          <p:nvPr/>
        </p:nvSpPr>
        <p:spPr>
          <a:xfrm>
            <a:off x="373922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words containing ear which rhyme with the words above.</a:t>
            </a:r>
            <a:endParaRPr/>
          </a:p>
        </p:txBody>
      </p:sp>
      <p:sp>
        <p:nvSpPr>
          <p:cNvPr id="3138" name="Google Shape;3138;p127"/>
          <p:cNvSpPr txBox="1"/>
          <p:nvPr/>
        </p:nvSpPr>
        <p:spPr>
          <a:xfrm>
            <a:off x="526413" y="658868"/>
            <a:ext cx="35154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twirl</a:t>
            </a:r>
            <a:endParaRPr/>
          </a:p>
        </p:txBody>
      </p:sp>
      <p:sp>
        <p:nvSpPr>
          <p:cNvPr id="3139" name="Google Shape;3139;p127"/>
          <p:cNvSpPr txBox="1"/>
          <p:nvPr/>
        </p:nvSpPr>
        <p:spPr>
          <a:xfrm>
            <a:off x="526413" y="1602368"/>
            <a:ext cx="9748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peer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43" name="Shape 3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4" name="Google Shape;3144;p128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5" name="Google Shape;3145;p128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6" name="Google Shape;3146;p128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7" name="Google Shape;3147;p128"/>
          <p:cNvSpPr/>
          <p:nvPr/>
        </p:nvSpPr>
        <p:spPr>
          <a:xfrm>
            <a:off x="384904" y="4202685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8" name="Google Shape;3148;p128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9" name="Google Shape;3149;p128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0" name="Google Shape;3150;p128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1" name="Google Shape;3151;p128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2" name="Google Shape;3152;p128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3" name="Google Shape;3153;p128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4" name="Google Shape;3154;p128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5" name="Google Shape;3155;p128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6" name="Google Shape;3156;p128"/>
          <p:cNvSpPr txBox="1"/>
          <p:nvPr/>
        </p:nvSpPr>
        <p:spPr>
          <a:xfrm>
            <a:off x="4959112" y="679370"/>
            <a:ext cx="69300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said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7" name="Google Shape;3157;p128"/>
          <p:cNvSpPr txBox="1"/>
          <p:nvPr/>
        </p:nvSpPr>
        <p:spPr>
          <a:xfrm>
            <a:off x="4993330" y="1669543"/>
            <a:ext cx="15228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aim, maim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8" name="Google Shape;3158;p128"/>
          <p:cNvSpPr txBox="1"/>
          <p:nvPr/>
        </p:nvSpPr>
        <p:spPr>
          <a:xfrm>
            <a:off x="4993330" y="2569370"/>
            <a:ext cx="28652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air, fair, lair, hair, pair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9" name="Google Shape;3159;p128"/>
          <p:cNvSpPr txBox="1"/>
          <p:nvPr/>
        </p:nvSpPr>
        <p:spPr>
          <a:xfrm>
            <a:off x="4993328" y="3313232"/>
            <a:ext cx="3040277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gait, bait, wait, straight, trait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0" name="Google Shape;3160;p128"/>
          <p:cNvSpPr txBox="1"/>
          <p:nvPr/>
        </p:nvSpPr>
        <p:spPr>
          <a:xfrm>
            <a:off x="5005412" y="4369370"/>
            <a:ext cx="316698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fairy, dairy, airy, prairie, hairy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1" name="Google Shape;3161;p128"/>
          <p:cNvSpPr txBox="1"/>
          <p:nvPr/>
        </p:nvSpPr>
        <p:spPr>
          <a:xfrm>
            <a:off x="5014518" y="5223203"/>
            <a:ext cx="214976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daily, bailey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2" name="Google Shape;3162;p128"/>
          <p:cNvSpPr txBox="1"/>
          <p:nvPr/>
        </p:nvSpPr>
        <p:spPr>
          <a:xfrm>
            <a:off x="492714" y="5211539"/>
            <a:ext cx="98294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scaly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3" name="Google Shape;3163;p128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4" name="Google Shape;3164;p128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5" name="Google Shape;3165;p128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6" name="Google Shape;3166;p128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7" name="Google Shape;3167;p128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8" name="Google Shape;3168;p128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9" name="Google Shape;3169;p128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170" name="Google Shape;3170;p128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171" name="Google Shape;3171;p128"/>
          <p:cNvSpPr txBox="1"/>
          <p:nvPr/>
        </p:nvSpPr>
        <p:spPr>
          <a:xfrm>
            <a:off x="373922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find words containing ai which rhyme with the words above.</a:t>
            </a:r>
            <a:endParaRPr/>
          </a:p>
        </p:txBody>
      </p:sp>
      <p:sp>
        <p:nvSpPr>
          <p:cNvPr id="3172" name="Google Shape;3172;p128"/>
          <p:cNvSpPr txBox="1"/>
          <p:nvPr/>
        </p:nvSpPr>
        <p:spPr>
          <a:xfrm>
            <a:off x="486215" y="4314291"/>
            <a:ext cx="91743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wary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3" name="Google Shape;3173;p128"/>
          <p:cNvSpPr txBox="1"/>
          <p:nvPr/>
        </p:nvSpPr>
        <p:spPr>
          <a:xfrm>
            <a:off x="522445" y="3401856"/>
            <a:ext cx="145726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late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4" name="Google Shape;3174;p128"/>
          <p:cNvSpPr txBox="1"/>
          <p:nvPr/>
        </p:nvSpPr>
        <p:spPr>
          <a:xfrm>
            <a:off x="537651" y="2522332"/>
            <a:ext cx="122603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bear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5" name="Google Shape;3175;p128"/>
          <p:cNvSpPr txBox="1"/>
          <p:nvPr/>
        </p:nvSpPr>
        <p:spPr>
          <a:xfrm>
            <a:off x="486215" y="1592383"/>
            <a:ext cx="84542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tame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6" name="Google Shape;3176;p128"/>
          <p:cNvSpPr txBox="1"/>
          <p:nvPr/>
        </p:nvSpPr>
        <p:spPr>
          <a:xfrm>
            <a:off x="539553" y="658868"/>
            <a:ext cx="93610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bed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80" name="Shape 3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1" name="Google Shape;3181;p129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82" name="Google Shape;3182;p129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83" name="Google Shape;3183;p129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84" name="Google Shape;3184;p129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85" name="Google Shape;3185;p129">
            <a:hlinkClick action="ppaction://hlinksldjump" r:id="rId7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186" name="Google Shape;3186;p129"/>
          <p:cNvGrpSpPr/>
          <p:nvPr/>
        </p:nvGrpSpPr>
        <p:grpSpPr>
          <a:xfrm>
            <a:off x="583486" y="980728"/>
            <a:ext cx="3648676" cy="864096"/>
            <a:chOff x="583486" y="980728"/>
            <a:chExt cx="3648676" cy="864096"/>
          </a:xfrm>
        </p:grpSpPr>
        <p:sp>
          <p:nvSpPr>
            <p:cNvPr id="3187" name="Google Shape;3187;p129">
              <a:hlinkClick action="ppaction://hlinksldjump" r:id="rId8"/>
            </p:cNvPr>
            <p:cNvSpPr/>
            <p:nvPr/>
          </p:nvSpPr>
          <p:spPr>
            <a:xfrm>
              <a:off x="583486" y="980728"/>
              <a:ext cx="3648676" cy="864096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88" name="Google Shape;3188;p129"/>
            <p:cNvSpPr txBox="1"/>
            <p:nvPr/>
          </p:nvSpPr>
          <p:spPr>
            <a:xfrm>
              <a:off x="707995" y="1197329"/>
              <a:ext cx="2711877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Spot the homonym</a:t>
              </a:r>
              <a:endParaRPr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189" name="Google Shape;3189;p129"/>
          <p:cNvSpPr txBox="1"/>
          <p:nvPr/>
        </p:nvSpPr>
        <p:spPr>
          <a:xfrm>
            <a:off x="827584" y="4648780"/>
            <a:ext cx="216024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3190" name="Google Shape;3190;p129"/>
          <p:cNvSpPr txBox="1"/>
          <p:nvPr/>
        </p:nvSpPr>
        <p:spPr>
          <a:xfrm>
            <a:off x="5236227" y="2885889"/>
            <a:ext cx="325452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Homophone puzzles 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1" name="Google Shape;3191;p129"/>
          <p:cNvSpPr txBox="1"/>
          <p:nvPr/>
        </p:nvSpPr>
        <p:spPr>
          <a:xfrm>
            <a:off x="5108071" y="1181943"/>
            <a:ext cx="338267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Correct the homophone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192" name="Google Shape;3192;p129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193" name="Google Shape;3193;p129"/>
          <p:cNvSpPr txBox="1"/>
          <p:nvPr/>
        </p:nvSpPr>
        <p:spPr>
          <a:xfrm>
            <a:off x="5236227" y="4710335"/>
            <a:ext cx="293617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Homophone puzzles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4" name="Google Shape;3194;p129"/>
          <p:cNvSpPr txBox="1"/>
          <p:nvPr/>
        </p:nvSpPr>
        <p:spPr>
          <a:xfrm>
            <a:off x="671011" y="2916070"/>
            <a:ext cx="274886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Homonym puzzles 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5" name="Google Shape;3195;p129"/>
          <p:cNvSpPr txBox="1"/>
          <p:nvPr/>
        </p:nvSpPr>
        <p:spPr>
          <a:xfrm>
            <a:off x="707995" y="4710334"/>
            <a:ext cx="27838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Homonym puzzles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6" name="Google Shape;3196;p129"/>
          <p:cNvSpPr txBox="1"/>
          <p:nvPr/>
        </p:nvSpPr>
        <p:spPr>
          <a:xfrm>
            <a:off x="179512" y="6190399"/>
            <a:ext cx="280831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Homonyms &amp; Homophones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00" name="Shape 3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1" name="Google Shape;3201;p130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2" name="Google Shape;3202;p130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3" name="Google Shape;3203;p130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4" name="Google Shape;3204;p130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5" name="Google Shape;3205;p130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6" name="Google Shape;3206;p130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7" name="Google Shape;3207;p130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8" name="Google Shape;3208;p130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9" name="Google Shape;3209;p130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0" name="Google Shape;3210;p130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1" name="Google Shape;3211;p130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2" name="Google Shape;3212;p130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3" name="Google Shape;3213;p130"/>
          <p:cNvSpPr txBox="1"/>
          <p:nvPr/>
        </p:nvSpPr>
        <p:spPr>
          <a:xfrm>
            <a:off x="517085" y="528218"/>
            <a:ext cx="3724637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They agreed a date for the wedding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4" name="Google Shape;3214;p130"/>
          <p:cNvSpPr txBox="1"/>
          <p:nvPr/>
        </p:nvSpPr>
        <p:spPr>
          <a:xfrm>
            <a:off x="4959112" y="679370"/>
            <a:ext cx="184513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date – fruit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5" name="Google Shape;3215;p130"/>
          <p:cNvSpPr txBox="1"/>
          <p:nvPr/>
        </p:nvSpPr>
        <p:spPr>
          <a:xfrm>
            <a:off x="508260" y="1546432"/>
            <a:ext cx="3559684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 put a plaster over the graze on his knee.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6" name="Google Shape;3216;p130"/>
          <p:cNvSpPr txBox="1"/>
          <p:nvPr/>
        </p:nvSpPr>
        <p:spPr>
          <a:xfrm>
            <a:off x="4990229" y="1438710"/>
            <a:ext cx="3395094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Plaster – in walls, graze – cows do this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7" name="Google Shape;3217;p130"/>
          <p:cNvSpPr txBox="1"/>
          <p:nvPr/>
        </p:nvSpPr>
        <p:spPr>
          <a:xfrm>
            <a:off x="474114" y="2523203"/>
            <a:ext cx="359383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 leaves the house.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8" name="Google Shape;3218;p130"/>
          <p:cNvSpPr txBox="1"/>
          <p:nvPr/>
        </p:nvSpPr>
        <p:spPr>
          <a:xfrm>
            <a:off x="5003076" y="2509114"/>
            <a:ext cx="339199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Leaves – green on trees.</a:t>
            </a:r>
            <a:endParaRPr/>
          </a:p>
        </p:txBody>
      </p:sp>
      <p:sp>
        <p:nvSpPr>
          <p:cNvPr id="3219" name="Google Shape;3219;p130"/>
          <p:cNvSpPr txBox="1"/>
          <p:nvPr/>
        </p:nvSpPr>
        <p:spPr>
          <a:xfrm>
            <a:off x="5008457" y="3261031"/>
            <a:ext cx="347840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Pants – dog breathes heavily.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0" name="Google Shape;3220;p130"/>
          <p:cNvSpPr txBox="1"/>
          <p:nvPr/>
        </p:nvSpPr>
        <p:spPr>
          <a:xfrm>
            <a:off x="5049855" y="4301856"/>
            <a:ext cx="305721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Stalk – follow secretly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1" name="Google Shape;3221;p130"/>
          <p:cNvSpPr txBox="1"/>
          <p:nvPr/>
        </p:nvSpPr>
        <p:spPr>
          <a:xfrm>
            <a:off x="5062381" y="5026873"/>
            <a:ext cx="3044691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Will – as in write a will, late - dead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2" name="Google Shape;3222;p130"/>
          <p:cNvSpPr txBox="1"/>
          <p:nvPr/>
        </p:nvSpPr>
        <p:spPr>
          <a:xfrm>
            <a:off x="514832" y="3445698"/>
            <a:ext cx="333708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 put his pants on.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3" name="Google Shape;3223;p130"/>
          <p:cNvSpPr txBox="1"/>
          <p:nvPr/>
        </p:nvSpPr>
        <p:spPr>
          <a:xfrm>
            <a:off x="531130" y="4314291"/>
            <a:ext cx="333863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 cut the stalk of the plant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4" name="Google Shape;3224;p130"/>
          <p:cNvSpPr txBox="1"/>
          <p:nvPr/>
        </p:nvSpPr>
        <p:spPr>
          <a:xfrm>
            <a:off x="539553" y="5234741"/>
            <a:ext cx="378031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If you don’t hurry, you will be late.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5" name="Google Shape;3225;p130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6" name="Google Shape;3226;p130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7" name="Google Shape;3227;p130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8" name="Google Shape;3228;p130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9" name="Google Shape;3229;p130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30" name="Google Shape;3230;p130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31" name="Google Shape;3231;p130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232" name="Google Shape;3232;p130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29722" y="5888839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233" name="Google Shape;3233;p130"/>
          <p:cNvSpPr txBox="1"/>
          <p:nvPr/>
        </p:nvSpPr>
        <p:spPr>
          <a:xfrm>
            <a:off x="400849" y="5888839"/>
            <a:ext cx="763275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and give another meaning for the homonym(s) in each of these sentences.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37" name="Shape 3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8" name="Google Shape;3238;p131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39" name="Google Shape;3239;p131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0" name="Google Shape;3240;p131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1" name="Google Shape;3241;p131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2" name="Google Shape;3242;p131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3" name="Google Shape;3243;p131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4" name="Google Shape;3244;p131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5" name="Google Shape;3245;p131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6" name="Google Shape;3246;p131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7" name="Google Shape;3247;p131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8" name="Google Shape;3248;p131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9" name="Google Shape;3249;p131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0" name="Google Shape;3250;p131"/>
          <p:cNvSpPr txBox="1"/>
          <p:nvPr/>
        </p:nvSpPr>
        <p:spPr>
          <a:xfrm>
            <a:off x="479438" y="565665"/>
            <a:ext cx="345764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Slightly mad – the pattern with many dots.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1" name="Google Shape;3251;p131"/>
          <p:cNvSpPr txBox="1"/>
          <p:nvPr/>
        </p:nvSpPr>
        <p:spPr>
          <a:xfrm>
            <a:off x="4959111" y="679370"/>
            <a:ext cx="184513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dotty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2" name="Google Shape;3252;p131"/>
          <p:cNvSpPr txBox="1"/>
          <p:nvPr/>
        </p:nvSpPr>
        <p:spPr>
          <a:xfrm>
            <a:off x="471609" y="1500266"/>
            <a:ext cx="343132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You would be mad to pull these cheese biscuits.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3" name="Google Shape;3253;p131"/>
          <p:cNvSpPr txBox="1"/>
          <p:nvPr/>
        </p:nvSpPr>
        <p:spPr>
          <a:xfrm>
            <a:off x="4993330" y="1669543"/>
            <a:ext cx="195493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crackers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4" name="Google Shape;3254;p131"/>
          <p:cNvSpPr txBox="1"/>
          <p:nvPr/>
        </p:nvSpPr>
        <p:spPr>
          <a:xfrm>
            <a:off x="399672" y="2551055"/>
            <a:ext cx="393771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Draw a circle to find where north is.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5" name="Google Shape;3255;p131"/>
          <p:cNvSpPr txBox="1"/>
          <p:nvPr/>
        </p:nvSpPr>
        <p:spPr>
          <a:xfrm>
            <a:off x="4992440" y="2568499"/>
            <a:ext cx="181180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compass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6" name="Google Shape;3256;p131"/>
          <p:cNvSpPr txBox="1"/>
          <p:nvPr/>
        </p:nvSpPr>
        <p:spPr>
          <a:xfrm>
            <a:off x="5005411" y="3467134"/>
            <a:ext cx="165482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calf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7" name="Google Shape;3257;p131"/>
          <p:cNvSpPr txBox="1"/>
          <p:nvPr/>
        </p:nvSpPr>
        <p:spPr>
          <a:xfrm>
            <a:off x="5028628" y="4348023"/>
            <a:ext cx="129614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broke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8" name="Google Shape;3258;p131"/>
          <p:cNvSpPr txBox="1"/>
          <p:nvPr/>
        </p:nvSpPr>
        <p:spPr>
          <a:xfrm>
            <a:off x="5071839" y="5223203"/>
            <a:ext cx="151080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ash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9" name="Google Shape;3259;p131"/>
          <p:cNvSpPr txBox="1"/>
          <p:nvPr/>
        </p:nvSpPr>
        <p:spPr>
          <a:xfrm>
            <a:off x="526412" y="3448023"/>
            <a:ext cx="369725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young cow below your knee.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0" name="Google Shape;3260;p131"/>
          <p:cNvSpPr txBox="1"/>
          <p:nvPr/>
        </p:nvSpPr>
        <p:spPr>
          <a:xfrm>
            <a:off x="399673" y="4314291"/>
            <a:ext cx="38239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Past tense of break has no money.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1" name="Google Shape;3261;p131"/>
          <p:cNvSpPr txBox="1"/>
          <p:nvPr/>
        </p:nvSpPr>
        <p:spPr>
          <a:xfrm>
            <a:off x="471608" y="5263448"/>
            <a:ext cx="384825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What is left when this tree is burnt.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2" name="Google Shape;3262;p131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3" name="Google Shape;3263;p131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4" name="Google Shape;3264;p131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5" name="Google Shape;3265;p131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6" name="Google Shape;3266;p131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7" name="Google Shape;3267;p131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8" name="Google Shape;3268;p131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269" name="Google Shape;3269;p131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270" name="Google Shape;3270;p131"/>
          <p:cNvSpPr txBox="1"/>
          <p:nvPr/>
        </p:nvSpPr>
        <p:spPr>
          <a:xfrm>
            <a:off x="399672" y="5949696"/>
            <a:ext cx="7052648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and spell the homonyms from the clues.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74" name="Shape 3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5" name="Google Shape;3275;p132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6" name="Google Shape;3276;p132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7" name="Google Shape;3277;p132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8" name="Google Shape;3278;p132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9" name="Google Shape;3279;p132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0" name="Google Shape;3280;p132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1" name="Google Shape;3281;p132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2" name="Google Shape;3282;p132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3" name="Google Shape;3283;p132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4" name="Google Shape;3284;p132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5" name="Google Shape;3285;p132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6" name="Google Shape;3286;p132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7" name="Google Shape;3287;p132"/>
          <p:cNvSpPr txBox="1"/>
          <p:nvPr/>
        </p:nvSpPr>
        <p:spPr>
          <a:xfrm>
            <a:off x="4959112" y="679370"/>
            <a:ext cx="188292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mummy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8" name="Google Shape;3288;p132"/>
          <p:cNvSpPr txBox="1"/>
          <p:nvPr/>
        </p:nvSpPr>
        <p:spPr>
          <a:xfrm>
            <a:off x="488630" y="1665663"/>
            <a:ext cx="358748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Past tense of leave is not right.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9" name="Google Shape;3289;p132"/>
          <p:cNvSpPr txBox="1"/>
          <p:nvPr/>
        </p:nvSpPr>
        <p:spPr>
          <a:xfrm>
            <a:off x="4993330" y="1623376"/>
            <a:ext cx="14532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left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0" name="Google Shape;3290;p132"/>
          <p:cNvSpPr txBox="1"/>
          <p:nvPr/>
        </p:nvSpPr>
        <p:spPr>
          <a:xfrm>
            <a:off x="489536" y="2367281"/>
            <a:ext cx="3743361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Nip between finger and thumb to steal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1" name="Google Shape;3291;p132"/>
          <p:cNvSpPr txBox="1"/>
          <p:nvPr/>
        </p:nvSpPr>
        <p:spPr>
          <a:xfrm>
            <a:off x="4985890" y="2504017"/>
            <a:ext cx="14532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pinch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2" name="Google Shape;3292;p132"/>
          <p:cNvSpPr txBox="1"/>
          <p:nvPr/>
        </p:nvSpPr>
        <p:spPr>
          <a:xfrm>
            <a:off x="4959112" y="3457659"/>
            <a:ext cx="13410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quack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3" name="Google Shape;3293;p132"/>
          <p:cNvSpPr txBox="1"/>
          <p:nvPr/>
        </p:nvSpPr>
        <p:spPr>
          <a:xfrm>
            <a:off x="5038379" y="4286590"/>
            <a:ext cx="1294781" cy="5170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park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4" name="Google Shape;3294;p132"/>
          <p:cNvSpPr txBox="1"/>
          <p:nvPr/>
        </p:nvSpPr>
        <p:spPr>
          <a:xfrm>
            <a:off x="5038667" y="5211539"/>
            <a:ext cx="143947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fan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5" name="Google Shape;3295;p132"/>
          <p:cNvSpPr txBox="1"/>
          <p:nvPr/>
        </p:nvSpPr>
        <p:spPr>
          <a:xfrm>
            <a:off x="529715" y="3473019"/>
            <a:ext cx="381997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fake doctor sounds like a duck.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6" name="Google Shape;3296;p132"/>
          <p:cNvSpPr txBox="1"/>
          <p:nvPr/>
        </p:nvSpPr>
        <p:spPr>
          <a:xfrm>
            <a:off x="475587" y="4160403"/>
            <a:ext cx="3839794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Put your car with the trees and grass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7" name="Google Shape;3297;p132"/>
          <p:cNvSpPr txBox="1"/>
          <p:nvPr/>
        </p:nvSpPr>
        <p:spPr>
          <a:xfrm>
            <a:off x="491998" y="5130000"/>
            <a:ext cx="3798493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keen supporter turns round to cool you.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8" name="Google Shape;3298;p132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9" name="Google Shape;3299;p132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00" name="Google Shape;3300;p132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01" name="Google Shape;3301;p132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02" name="Google Shape;3302;p132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03" name="Google Shape;3303;p132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04" name="Google Shape;3304;p132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305" name="Google Shape;3305;p132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306" name="Google Shape;3306;p132"/>
          <p:cNvSpPr txBox="1"/>
          <p:nvPr/>
        </p:nvSpPr>
        <p:spPr>
          <a:xfrm>
            <a:off x="401410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and spell the homonyms from the clues.</a:t>
            </a:r>
            <a:endParaRPr/>
          </a:p>
        </p:txBody>
      </p:sp>
      <p:sp>
        <p:nvSpPr>
          <p:cNvPr id="3307" name="Google Shape;3307;p132"/>
          <p:cNvSpPr txBox="1"/>
          <p:nvPr/>
        </p:nvSpPr>
        <p:spPr>
          <a:xfrm>
            <a:off x="480461" y="679370"/>
            <a:ext cx="394752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This parent is wrapped in bandages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11" name="Shape 3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2" name="Google Shape;3312;p133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3" name="Google Shape;3313;p133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4" name="Google Shape;3314;p133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5" name="Google Shape;3315;p133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6" name="Google Shape;3316;p133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7" name="Google Shape;3317;p133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8" name="Google Shape;3318;p133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9" name="Google Shape;3319;p133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0" name="Google Shape;3320;p133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1" name="Google Shape;3321;p133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2" name="Google Shape;3322;p133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3" name="Google Shape;3323;p133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4" name="Google Shape;3324;p133"/>
          <p:cNvSpPr txBox="1"/>
          <p:nvPr/>
        </p:nvSpPr>
        <p:spPr>
          <a:xfrm>
            <a:off x="492378" y="726566"/>
            <a:ext cx="343155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 was wearing a fir coat too.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5" name="Google Shape;3325;p133"/>
          <p:cNvSpPr txBox="1"/>
          <p:nvPr/>
        </p:nvSpPr>
        <p:spPr>
          <a:xfrm>
            <a:off x="4959112" y="679370"/>
            <a:ext cx="87168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fur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6" name="Google Shape;3326;p133"/>
          <p:cNvSpPr txBox="1"/>
          <p:nvPr/>
        </p:nvSpPr>
        <p:spPr>
          <a:xfrm>
            <a:off x="5005412" y="1623376"/>
            <a:ext cx="30402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They’re replaces There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7" name="Google Shape;3327;p133"/>
          <p:cNvSpPr txBox="1"/>
          <p:nvPr/>
        </p:nvSpPr>
        <p:spPr>
          <a:xfrm>
            <a:off x="492378" y="2399222"/>
            <a:ext cx="315558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Were are the clothes you are going to wear?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8" name="Google Shape;3328;p133"/>
          <p:cNvSpPr txBox="1"/>
          <p:nvPr/>
        </p:nvSpPr>
        <p:spPr>
          <a:xfrm>
            <a:off x="4993330" y="2531122"/>
            <a:ext cx="30402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Where replaces were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9" name="Google Shape;3329;p133"/>
          <p:cNvSpPr txBox="1"/>
          <p:nvPr/>
        </p:nvSpPr>
        <p:spPr>
          <a:xfrm>
            <a:off x="4993329" y="3469370"/>
            <a:ext cx="83746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pour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0" name="Google Shape;3330;p133"/>
          <p:cNvSpPr txBox="1"/>
          <p:nvPr/>
        </p:nvSpPr>
        <p:spPr>
          <a:xfrm>
            <a:off x="5005412" y="4221088"/>
            <a:ext cx="359903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fined, leaking, for, marshall’s, cereal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1" name="Google Shape;3331;p133"/>
          <p:cNvSpPr txBox="1"/>
          <p:nvPr/>
        </p:nvSpPr>
        <p:spPr>
          <a:xfrm>
            <a:off x="5094410" y="5223203"/>
            <a:ext cx="1853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grown, boy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2" name="Google Shape;3332;p133"/>
          <p:cNvSpPr txBox="1"/>
          <p:nvPr/>
        </p:nvSpPr>
        <p:spPr>
          <a:xfrm>
            <a:off x="474602" y="3330000"/>
            <a:ext cx="358763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Would you like me to pore the juice into the bowl?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3" name="Google Shape;3333;p133"/>
          <p:cNvSpPr txBox="1"/>
          <p:nvPr/>
        </p:nvSpPr>
        <p:spPr>
          <a:xfrm>
            <a:off x="450615" y="4221088"/>
            <a:ext cx="381080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 was find for leeking the secret recipe four the martial’s new breakfast serial</a:t>
            </a: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4" name="Google Shape;3334;p133"/>
          <p:cNvSpPr txBox="1"/>
          <p:nvPr/>
        </p:nvSpPr>
        <p:spPr>
          <a:xfrm>
            <a:off x="474602" y="5253981"/>
            <a:ext cx="381650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 has groan into a big buoy!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5" name="Google Shape;3335;p133"/>
          <p:cNvSpPr txBox="1"/>
          <p:nvPr/>
        </p:nvSpPr>
        <p:spPr>
          <a:xfrm>
            <a:off x="4355976" y="705035"/>
            <a:ext cx="41698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6" name="Google Shape;3336;p133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7" name="Google Shape;3337;p133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8" name="Google Shape;3338;p133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9" name="Google Shape;3339;p133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40" name="Google Shape;3340;p133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41" name="Google Shape;3341;p133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342" name="Google Shape;3342;p133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343" name="Google Shape;3343;p133"/>
          <p:cNvSpPr txBox="1"/>
          <p:nvPr/>
        </p:nvSpPr>
        <p:spPr>
          <a:xfrm>
            <a:off x="421441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correct the misspelt homophone(s) in each sentence.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44" name="Google Shape;3344;p133"/>
          <p:cNvSpPr txBox="1"/>
          <p:nvPr/>
        </p:nvSpPr>
        <p:spPr>
          <a:xfrm>
            <a:off x="450615" y="1469488"/>
            <a:ext cx="373129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There going to their parents’ house.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48" name="Shape 3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9" name="Google Shape;3349;p134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0" name="Google Shape;3350;p134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1" name="Google Shape;3351;p134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2" name="Google Shape;3352;p134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3" name="Google Shape;3353;p134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4" name="Google Shape;3354;p134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5" name="Google Shape;3355;p134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6" name="Google Shape;3356;p134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7" name="Google Shape;3357;p134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8" name="Google Shape;3358;p134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9" name="Google Shape;3359;p134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0" name="Google Shape;3360;p134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1" name="Google Shape;3361;p134"/>
          <p:cNvSpPr txBox="1"/>
          <p:nvPr/>
        </p:nvSpPr>
        <p:spPr>
          <a:xfrm>
            <a:off x="558351" y="674257"/>
            <a:ext cx="299950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listen but not there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2" name="Google Shape;3362;p134"/>
          <p:cNvSpPr txBox="1"/>
          <p:nvPr/>
        </p:nvSpPr>
        <p:spPr>
          <a:xfrm>
            <a:off x="4959112" y="679370"/>
            <a:ext cx="184513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hear, here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3" name="Google Shape;3363;p134"/>
          <p:cNvSpPr txBox="1"/>
          <p:nvPr/>
        </p:nvSpPr>
        <p:spPr>
          <a:xfrm>
            <a:off x="4959112" y="1623375"/>
            <a:ext cx="195493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night, knight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4" name="Google Shape;3364;p134"/>
          <p:cNvSpPr txBox="1"/>
          <p:nvPr/>
        </p:nvSpPr>
        <p:spPr>
          <a:xfrm>
            <a:off x="480307" y="2551055"/>
            <a:ext cx="368348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Escape from the jumping insect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5" name="Google Shape;3365;p134"/>
          <p:cNvSpPr txBox="1"/>
          <p:nvPr/>
        </p:nvSpPr>
        <p:spPr>
          <a:xfrm>
            <a:off x="5002520" y="2523203"/>
            <a:ext cx="145087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flee, flea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6" name="Google Shape;3366;p134"/>
          <p:cNvSpPr txBox="1"/>
          <p:nvPr/>
        </p:nvSpPr>
        <p:spPr>
          <a:xfrm>
            <a:off x="4993330" y="3469370"/>
            <a:ext cx="217095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beech, beach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7" name="Google Shape;3367;p134"/>
          <p:cNvSpPr txBox="1"/>
          <p:nvPr/>
        </p:nvSpPr>
        <p:spPr>
          <a:xfrm>
            <a:off x="4993411" y="4301856"/>
            <a:ext cx="190863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queue, cue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8" name="Google Shape;3368;p134"/>
          <p:cNvSpPr txBox="1"/>
          <p:nvPr/>
        </p:nvSpPr>
        <p:spPr>
          <a:xfrm>
            <a:off x="5020801" y="5223203"/>
            <a:ext cx="18538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ate, eight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9" name="Google Shape;3369;p134"/>
          <p:cNvSpPr txBox="1"/>
          <p:nvPr/>
        </p:nvSpPr>
        <p:spPr>
          <a:xfrm>
            <a:off x="474602" y="3453981"/>
            <a:ext cx="236920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tree by the sea.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0" name="Google Shape;3370;p134"/>
          <p:cNvSpPr txBox="1"/>
          <p:nvPr/>
        </p:nvSpPr>
        <p:spPr>
          <a:xfrm>
            <a:off x="480307" y="4225711"/>
            <a:ext cx="358193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Make a line to use this at the snooker table.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1" name="Google Shape;3371;p134"/>
          <p:cNvSpPr txBox="1"/>
          <p:nvPr/>
        </p:nvSpPr>
        <p:spPr>
          <a:xfrm>
            <a:off x="474602" y="5253981"/>
            <a:ext cx="381650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gobbled the number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2" name="Google Shape;3372;p134"/>
          <p:cNvSpPr txBox="1"/>
          <p:nvPr/>
        </p:nvSpPr>
        <p:spPr>
          <a:xfrm>
            <a:off x="4355976" y="705035"/>
            <a:ext cx="41698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3" name="Google Shape;3373;p134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4" name="Google Shape;3374;p134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5" name="Google Shape;3375;p134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6" name="Google Shape;3376;p134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7" name="Google Shape;3377;p134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8" name="Google Shape;3378;p134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379" name="Google Shape;3379;p134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380" name="Google Shape;3380;p134"/>
          <p:cNvSpPr txBox="1"/>
          <p:nvPr/>
        </p:nvSpPr>
        <p:spPr>
          <a:xfrm>
            <a:off x="421441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and spell the homophones from the clues.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1" name="Google Shape;3381;p134"/>
          <p:cNvSpPr txBox="1"/>
          <p:nvPr/>
        </p:nvSpPr>
        <p:spPr>
          <a:xfrm>
            <a:off x="437436" y="1623376"/>
            <a:ext cx="328753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It’s dark in shining armour.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85" name="Shape 3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6" name="Google Shape;3386;p135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7" name="Google Shape;3387;p135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8" name="Google Shape;3388;p135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9" name="Google Shape;3389;p135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0" name="Google Shape;3390;p135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1" name="Google Shape;3391;p135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2" name="Google Shape;3392;p135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3" name="Google Shape;3393;p135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4" name="Google Shape;3394;p135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5" name="Google Shape;3395;p135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6" name="Google Shape;3396;p135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7" name="Google Shape;3397;p135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8" name="Google Shape;3398;p135"/>
          <p:cNvSpPr txBox="1"/>
          <p:nvPr/>
        </p:nvSpPr>
        <p:spPr>
          <a:xfrm>
            <a:off x="492378" y="650121"/>
            <a:ext cx="343155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colour as the wind moved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9" name="Google Shape;3399;p135"/>
          <p:cNvSpPr txBox="1"/>
          <p:nvPr/>
        </p:nvSpPr>
        <p:spPr>
          <a:xfrm>
            <a:off x="4959112" y="679370"/>
            <a:ext cx="20611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blue, blew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0" name="Google Shape;3400;p135"/>
          <p:cNvSpPr txBox="1"/>
          <p:nvPr/>
        </p:nvSpPr>
        <p:spPr>
          <a:xfrm>
            <a:off x="4993330" y="1669543"/>
            <a:ext cx="224296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check, cheque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1" name="Google Shape;3401;p135"/>
          <p:cNvSpPr txBox="1"/>
          <p:nvPr/>
        </p:nvSpPr>
        <p:spPr>
          <a:xfrm>
            <a:off x="469665" y="2430000"/>
            <a:ext cx="368348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Used to make bread, it grows in the garden.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2" name="Google Shape;3402;p135"/>
          <p:cNvSpPr txBox="1"/>
          <p:nvPr/>
        </p:nvSpPr>
        <p:spPr>
          <a:xfrm>
            <a:off x="4993330" y="2569370"/>
            <a:ext cx="25309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flour, flower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3" name="Google Shape;3403;p135"/>
          <p:cNvSpPr txBox="1"/>
          <p:nvPr/>
        </p:nvSpPr>
        <p:spPr>
          <a:xfrm>
            <a:off x="5069356" y="3458689"/>
            <a:ext cx="106982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in, inn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4" name="Google Shape;3404;p135"/>
          <p:cNvSpPr txBox="1"/>
          <p:nvPr/>
        </p:nvSpPr>
        <p:spPr>
          <a:xfrm>
            <a:off x="5072656" y="4301856"/>
            <a:ext cx="118617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knit, nit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5" name="Google Shape;3405;p135"/>
          <p:cNvSpPr txBox="1"/>
          <p:nvPr/>
        </p:nvSpPr>
        <p:spPr>
          <a:xfrm>
            <a:off x="5094410" y="5223203"/>
            <a:ext cx="192586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missed, mist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6" name="Google Shape;3406;p135"/>
          <p:cNvSpPr txBox="1"/>
          <p:nvPr/>
        </p:nvSpPr>
        <p:spPr>
          <a:xfrm>
            <a:off x="460885" y="3448023"/>
            <a:ext cx="358763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Not out, a place to stay.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7" name="Google Shape;3407;p135"/>
          <p:cNvSpPr txBox="1"/>
          <p:nvPr/>
        </p:nvSpPr>
        <p:spPr>
          <a:xfrm>
            <a:off x="460885" y="4221088"/>
            <a:ext cx="383955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Use needles to make a scarf for the unwelcome egg in your hair.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8" name="Google Shape;3408;p135"/>
          <p:cNvSpPr txBox="1"/>
          <p:nvPr/>
        </p:nvSpPr>
        <p:spPr>
          <a:xfrm>
            <a:off x="474602" y="5253981"/>
            <a:ext cx="381650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Did not hit the thin fog.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9" name="Google Shape;3409;p135"/>
          <p:cNvSpPr txBox="1"/>
          <p:nvPr/>
        </p:nvSpPr>
        <p:spPr>
          <a:xfrm>
            <a:off x="4355976" y="705035"/>
            <a:ext cx="41698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10" name="Google Shape;3410;p135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11" name="Google Shape;3411;p135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12" name="Google Shape;3412;p135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13" name="Google Shape;3413;p135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14" name="Google Shape;3414;p135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15" name="Google Shape;3415;p135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416" name="Google Shape;3416;p135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417" name="Google Shape;3417;p135"/>
          <p:cNvSpPr txBox="1"/>
          <p:nvPr/>
        </p:nvSpPr>
        <p:spPr>
          <a:xfrm>
            <a:off x="421441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and spell the homophones from the clues.</a:t>
            </a:r>
            <a:endParaRPr/>
          </a:p>
        </p:txBody>
      </p:sp>
      <p:sp>
        <p:nvSpPr>
          <p:cNvPr id="3418" name="Google Shape;3418;p135"/>
          <p:cNvSpPr txBox="1"/>
          <p:nvPr/>
        </p:nvSpPr>
        <p:spPr>
          <a:xfrm>
            <a:off x="474602" y="1530173"/>
            <a:ext cx="373129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Look carefully again as you write one to pay out money.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22" name="Shape 3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3" name="Google Shape;3423;p136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24" name="Google Shape;3424;p136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25" name="Google Shape;3425;p136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26" name="Google Shape;3426;p136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27" name="Google Shape;3427;p136">
            <a:hlinkClick action="ppaction://hlinksldjump" r:id="rId7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428" name="Google Shape;3428;p136"/>
          <p:cNvGrpSpPr/>
          <p:nvPr/>
        </p:nvGrpSpPr>
        <p:grpSpPr>
          <a:xfrm>
            <a:off x="583486" y="980728"/>
            <a:ext cx="3648676" cy="864096"/>
            <a:chOff x="583486" y="980728"/>
            <a:chExt cx="3648676" cy="864096"/>
          </a:xfrm>
        </p:grpSpPr>
        <p:sp>
          <p:nvSpPr>
            <p:cNvPr id="3429" name="Google Shape;3429;p136">
              <a:hlinkClick action="ppaction://hlinksldjump" r:id="rId8"/>
            </p:cNvPr>
            <p:cNvSpPr/>
            <p:nvPr/>
          </p:nvSpPr>
          <p:spPr>
            <a:xfrm>
              <a:off x="583486" y="980728"/>
              <a:ext cx="3648676" cy="864096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30" name="Google Shape;3430;p136"/>
            <p:cNvSpPr txBox="1"/>
            <p:nvPr/>
          </p:nvSpPr>
          <p:spPr>
            <a:xfrm>
              <a:off x="707995" y="1197329"/>
              <a:ext cx="2927901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Active    Passive </a:t>
              </a:r>
              <a:endParaRPr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431" name="Google Shape;3431;p136"/>
          <p:cNvSpPr txBox="1"/>
          <p:nvPr/>
        </p:nvSpPr>
        <p:spPr>
          <a:xfrm>
            <a:off x="5223842" y="1197328"/>
            <a:ext cx="234424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Passive     Active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432" name="Google Shape;3432;p136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433" name="Google Shape;3433;p136"/>
          <p:cNvSpPr txBox="1"/>
          <p:nvPr/>
        </p:nvSpPr>
        <p:spPr>
          <a:xfrm>
            <a:off x="179512" y="6190399"/>
            <a:ext cx="316835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Active and Passive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4" name="Google Shape;3434;p136"/>
          <p:cNvSpPr txBox="1"/>
          <p:nvPr/>
        </p:nvSpPr>
        <p:spPr>
          <a:xfrm>
            <a:off x="707995" y="2910135"/>
            <a:ext cx="227982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Active    Passive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5" name="Google Shape;3435;p136"/>
          <p:cNvSpPr txBox="1"/>
          <p:nvPr/>
        </p:nvSpPr>
        <p:spPr>
          <a:xfrm>
            <a:off x="714866" y="4710335"/>
            <a:ext cx="292790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Active    Passive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6" name="Google Shape;3436;p136"/>
          <p:cNvSpPr txBox="1"/>
          <p:nvPr/>
        </p:nvSpPr>
        <p:spPr>
          <a:xfrm>
            <a:off x="5204792" y="4710335"/>
            <a:ext cx="234424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Passive     Active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7" name="Google Shape;3437;p136"/>
          <p:cNvSpPr txBox="1"/>
          <p:nvPr/>
        </p:nvSpPr>
        <p:spPr>
          <a:xfrm>
            <a:off x="5220072" y="2910134"/>
            <a:ext cx="234424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Passive     Active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8" name="Google Shape;3438;p136"/>
          <p:cNvSpPr/>
          <p:nvPr/>
        </p:nvSpPr>
        <p:spPr>
          <a:xfrm>
            <a:off x="1619672" y="1412776"/>
            <a:ext cx="144016" cy="72008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FFF00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9" name="Google Shape;3439;p136"/>
          <p:cNvSpPr/>
          <p:nvPr/>
        </p:nvSpPr>
        <p:spPr>
          <a:xfrm>
            <a:off x="1628056" y="4896619"/>
            <a:ext cx="144016" cy="72008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FFF00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0" name="Google Shape;3440;p136"/>
          <p:cNvSpPr/>
          <p:nvPr/>
        </p:nvSpPr>
        <p:spPr>
          <a:xfrm>
            <a:off x="1619672" y="3132421"/>
            <a:ext cx="144016" cy="72008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FFF00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1" name="Google Shape;3441;p136"/>
          <p:cNvSpPr/>
          <p:nvPr/>
        </p:nvSpPr>
        <p:spPr>
          <a:xfrm>
            <a:off x="6304908" y="1411660"/>
            <a:ext cx="144016" cy="72008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FFF00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2" name="Google Shape;3442;p136"/>
          <p:cNvSpPr/>
          <p:nvPr/>
        </p:nvSpPr>
        <p:spPr>
          <a:xfrm>
            <a:off x="6320188" y="3132421"/>
            <a:ext cx="144016" cy="72008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FFF00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3" name="Google Shape;3443;p136"/>
          <p:cNvSpPr/>
          <p:nvPr/>
        </p:nvSpPr>
        <p:spPr>
          <a:xfrm>
            <a:off x="6251950" y="4905164"/>
            <a:ext cx="144016" cy="72008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FFF00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47" name="Shape 3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8" name="Google Shape;3448;p137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9" name="Google Shape;3449;p137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0" name="Google Shape;3450;p137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1" name="Google Shape;3451;p137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2" name="Google Shape;3452;p137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3" name="Google Shape;3453;p137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4" name="Google Shape;3454;p137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5" name="Google Shape;3455;p137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6" name="Google Shape;3456;p137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7" name="Google Shape;3457;p137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8" name="Google Shape;3458;p137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9" name="Google Shape;3459;p137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0" name="Google Shape;3460;p137"/>
          <p:cNvSpPr txBox="1"/>
          <p:nvPr/>
        </p:nvSpPr>
        <p:spPr>
          <a:xfrm>
            <a:off x="4959112" y="540000"/>
            <a:ext cx="2637224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door was closed by John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1" name="Google Shape;3461;p137"/>
          <p:cNvSpPr txBox="1"/>
          <p:nvPr/>
        </p:nvSpPr>
        <p:spPr>
          <a:xfrm>
            <a:off x="488101" y="1623376"/>
            <a:ext cx="25073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 ate the sweets.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2" name="Google Shape;3462;p137"/>
          <p:cNvSpPr txBox="1"/>
          <p:nvPr/>
        </p:nvSpPr>
        <p:spPr>
          <a:xfrm>
            <a:off x="4993330" y="1500266"/>
            <a:ext cx="289277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sweets were eaten by me. 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3" name="Google Shape;3463;p137"/>
          <p:cNvSpPr txBox="1"/>
          <p:nvPr/>
        </p:nvSpPr>
        <p:spPr>
          <a:xfrm>
            <a:off x="488101" y="2476166"/>
            <a:ext cx="307578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Susan pushed Sarah.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4" name="Google Shape;3464;p137"/>
          <p:cNvSpPr txBox="1"/>
          <p:nvPr/>
        </p:nvSpPr>
        <p:spPr>
          <a:xfrm>
            <a:off x="4993330" y="2414234"/>
            <a:ext cx="287895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Sarah was pushed by Susan.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5" name="Google Shape;3465;p137"/>
          <p:cNvSpPr txBox="1"/>
          <p:nvPr/>
        </p:nvSpPr>
        <p:spPr>
          <a:xfrm>
            <a:off x="5038701" y="3438592"/>
            <a:ext cx="321328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 letter was written by Jack.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6" name="Google Shape;3466;p137"/>
          <p:cNvSpPr txBox="1"/>
          <p:nvPr/>
        </p:nvSpPr>
        <p:spPr>
          <a:xfrm>
            <a:off x="5024265" y="4145014"/>
            <a:ext cx="3009341" cy="8002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Caitlin was told off by Mrs Jones.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7" name="Google Shape;3467;p137"/>
          <p:cNvSpPr txBox="1"/>
          <p:nvPr/>
        </p:nvSpPr>
        <p:spPr>
          <a:xfrm>
            <a:off x="5024265" y="5253981"/>
            <a:ext cx="294922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paper was cut by Sue.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8" name="Google Shape;3468;p137"/>
          <p:cNvSpPr txBox="1"/>
          <p:nvPr/>
        </p:nvSpPr>
        <p:spPr>
          <a:xfrm>
            <a:off x="517657" y="3401856"/>
            <a:ext cx="261418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Jack wrote a letter.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9" name="Google Shape;3469;p137"/>
          <p:cNvSpPr txBox="1"/>
          <p:nvPr/>
        </p:nvSpPr>
        <p:spPr>
          <a:xfrm>
            <a:off x="473225" y="4314291"/>
            <a:ext cx="364344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Mrs Jones told off Caitlin.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0" name="Google Shape;3470;p137"/>
          <p:cNvSpPr txBox="1"/>
          <p:nvPr/>
        </p:nvSpPr>
        <p:spPr>
          <a:xfrm>
            <a:off x="506016" y="5211539"/>
            <a:ext cx="327389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Sue cut the paper.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1" name="Google Shape;3471;p137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2" name="Google Shape;3472;p137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3" name="Google Shape;3473;p137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4" name="Google Shape;3474;p137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5" name="Google Shape;3475;p137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6" name="Google Shape;3476;p137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7" name="Google Shape;3477;p137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478" name="Google Shape;3478;p137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479" name="Google Shape;3479;p137"/>
          <p:cNvSpPr txBox="1"/>
          <p:nvPr/>
        </p:nvSpPr>
        <p:spPr>
          <a:xfrm>
            <a:off x="401410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change these sentences from active to passive.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0" name="Google Shape;3480;p137"/>
          <p:cNvSpPr txBox="1"/>
          <p:nvPr/>
        </p:nvSpPr>
        <p:spPr>
          <a:xfrm>
            <a:off x="480071" y="619525"/>
            <a:ext cx="308381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John closed the door.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84" name="Shape 3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5" name="Google Shape;3485;p138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6" name="Google Shape;3486;p138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7" name="Google Shape;3487;p138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8" name="Google Shape;3488;p138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9" name="Google Shape;3489;p138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0" name="Google Shape;3490;p138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1" name="Google Shape;3491;p138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2" name="Google Shape;3492;p138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3" name="Google Shape;3493;p138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4" name="Google Shape;3494;p138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5" name="Google Shape;3495;p138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6" name="Google Shape;3496;p138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7" name="Google Shape;3497;p138"/>
          <p:cNvSpPr txBox="1"/>
          <p:nvPr/>
        </p:nvSpPr>
        <p:spPr>
          <a:xfrm>
            <a:off x="4959112" y="566876"/>
            <a:ext cx="2926994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car will be cleaned by James.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8" name="Google Shape;3498;p138"/>
          <p:cNvSpPr txBox="1"/>
          <p:nvPr/>
        </p:nvSpPr>
        <p:spPr>
          <a:xfrm>
            <a:off x="480461" y="1659799"/>
            <a:ext cx="344346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Alfie is munching celery.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9" name="Google Shape;3499;p138"/>
          <p:cNvSpPr txBox="1"/>
          <p:nvPr/>
        </p:nvSpPr>
        <p:spPr>
          <a:xfrm>
            <a:off x="4993330" y="1500266"/>
            <a:ext cx="289277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Celery is being munched by Alfie.</a:t>
            </a:r>
            <a:endParaRPr sz="4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0" name="Google Shape;3500;p138"/>
          <p:cNvSpPr txBox="1"/>
          <p:nvPr/>
        </p:nvSpPr>
        <p:spPr>
          <a:xfrm>
            <a:off x="468711" y="2328039"/>
            <a:ext cx="369443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Mavis had been following Tom.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1" name="Google Shape;3501;p138"/>
          <p:cNvSpPr txBox="1"/>
          <p:nvPr/>
        </p:nvSpPr>
        <p:spPr>
          <a:xfrm>
            <a:off x="4993330" y="2417052"/>
            <a:ext cx="289277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Tom had been followed by Mavis.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2" name="Google Shape;3502;p138"/>
          <p:cNvSpPr txBox="1"/>
          <p:nvPr/>
        </p:nvSpPr>
        <p:spPr>
          <a:xfrm>
            <a:off x="5022677" y="3330000"/>
            <a:ext cx="2997264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 is going to be kissed by Jenny.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3" name="Google Shape;3503;p138"/>
          <p:cNvSpPr txBox="1"/>
          <p:nvPr/>
        </p:nvSpPr>
        <p:spPr>
          <a:xfrm>
            <a:off x="5024265" y="4321986"/>
            <a:ext cx="3076127" cy="4462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car is started by Gavin.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4" name="Google Shape;3504;p138"/>
          <p:cNvSpPr txBox="1"/>
          <p:nvPr/>
        </p:nvSpPr>
        <p:spPr>
          <a:xfrm>
            <a:off x="5076447" y="5127145"/>
            <a:ext cx="301856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Pasta used to be made by Mum for Mia.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5" name="Google Shape;3505;p138"/>
          <p:cNvSpPr txBox="1"/>
          <p:nvPr/>
        </p:nvSpPr>
        <p:spPr>
          <a:xfrm>
            <a:off x="527714" y="3423203"/>
            <a:ext cx="363543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Jenny is going to kiss him.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6" name="Google Shape;3506;p138"/>
          <p:cNvSpPr txBox="1"/>
          <p:nvPr/>
        </p:nvSpPr>
        <p:spPr>
          <a:xfrm>
            <a:off x="508324" y="4301856"/>
            <a:ext cx="356763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Gavin starts the car.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7" name="Google Shape;3507;p138"/>
          <p:cNvSpPr txBox="1"/>
          <p:nvPr/>
        </p:nvSpPr>
        <p:spPr>
          <a:xfrm>
            <a:off x="506194" y="5026873"/>
            <a:ext cx="3258539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Mum used to make pasta for Mia.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8" name="Google Shape;3508;p138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9" name="Google Shape;3509;p138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10" name="Google Shape;3510;p138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11" name="Google Shape;3511;p138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12" name="Google Shape;3512;p138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13" name="Google Shape;3513;p138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14" name="Google Shape;3514;p138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515" name="Google Shape;3515;p138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516" name="Google Shape;3516;p138"/>
          <p:cNvSpPr txBox="1"/>
          <p:nvPr/>
        </p:nvSpPr>
        <p:spPr>
          <a:xfrm>
            <a:off x="401410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change these sentences from active to passive.</a:t>
            </a:r>
            <a:endParaRPr/>
          </a:p>
        </p:txBody>
      </p:sp>
      <p:sp>
        <p:nvSpPr>
          <p:cNvPr id="3517" name="Google Shape;3517;p138"/>
          <p:cNvSpPr txBox="1"/>
          <p:nvPr/>
        </p:nvSpPr>
        <p:spPr>
          <a:xfrm>
            <a:off x="491017" y="658868"/>
            <a:ext cx="328889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James will clean the car.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21" name="Shape 35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2" name="Google Shape;3522;p139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3" name="Google Shape;3523;p139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4" name="Google Shape;3524;p139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5" name="Google Shape;3525;p139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6" name="Google Shape;3526;p139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7" name="Google Shape;3527;p139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8" name="Google Shape;3528;p139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9" name="Google Shape;3529;p139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0" name="Google Shape;3530;p139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1" name="Google Shape;3531;p139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2" name="Google Shape;3532;p139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3" name="Google Shape;3533;p139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4" name="Google Shape;3534;p139"/>
          <p:cNvSpPr txBox="1"/>
          <p:nvPr/>
        </p:nvSpPr>
        <p:spPr>
          <a:xfrm>
            <a:off x="4959112" y="530897"/>
            <a:ext cx="304027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soup had been stirred by John with a spoon.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5" name="Google Shape;3535;p139"/>
          <p:cNvSpPr txBox="1"/>
          <p:nvPr/>
        </p:nvSpPr>
        <p:spPr>
          <a:xfrm>
            <a:off x="451514" y="1438710"/>
            <a:ext cx="344346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Kayleigh is going to be writing stories.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6" name="Google Shape;3536;p139"/>
          <p:cNvSpPr txBox="1"/>
          <p:nvPr/>
        </p:nvSpPr>
        <p:spPr>
          <a:xfrm>
            <a:off x="4993330" y="1500266"/>
            <a:ext cx="300605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Stories are going to be written by Kayleigh.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7" name="Google Shape;3537;p139"/>
          <p:cNvSpPr txBox="1"/>
          <p:nvPr/>
        </p:nvSpPr>
        <p:spPr>
          <a:xfrm>
            <a:off x="429438" y="2476166"/>
            <a:ext cx="399633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fox had killed the chicken.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8" name="Google Shape;3538;p139"/>
          <p:cNvSpPr txBox="1"/>
          <p:nvPr/>
        </p:nvSpPr>
        <p:spPr>
          <a:xfrm>
            <a:off x="4993330" y="2417052"/>
            <a:ext cx="3395094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chicken had been killed by the fox.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9" name="Google Shape;3539;p139"/>
          <p:cNvSpPr txBox="1"/>
          <p:nvPr/>
        </p:nvSpPr>
        <p:spPr>
          <a:xfrm>
            <a:off x="4959112" y="3330000"/>
            <a:ext cx="328529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Lies had been told by Connor to his Mum.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40" name="Google Shape;3540;p139"/>
          <p:cNvSpPr txBox="1"/>
          <p:nvPr/>
        </p:nvSpPr>
        <p:spPr>
          <a:xfrm>
            <a:off x="5024265" y="4174956"/>
            <a:ext cx="2861841" cy="8002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By whom has my cheese been eaten.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41" name="Google Shape;3541;p139"/>
          <p:cNvSpPr txBox="1"/>
          <p:nvPr/>
        </p:nvSpPr>
        <p:spPr>
          <a:xfrm>
            <a:off x="5024265" y="5071302"/>
            <a:ext cx="302645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pancakes will be flipped by Fred on Tuesday.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42" name="Google Shape;3542;p139"/>
          <p:cNvSpPr txBox="1"/>
          <p:nvPr/>
        </p:nvSpPr>
        <p:spPr>
          <a:xfrm>
            <a:off x="517657" y="3242215"/>
            <a:ext cx="355028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Connor had been telling lies to his Mum.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43" name="Google Shape;3543;p139"/>
          <p:cNvSpPr txBox="1"/>
          <p:nvPr/>
        </p:nvSpPr>
        <p:spPr>
          <a:xfrm>
            <a:off x="493491" y="4301856"/>
            <a:ext cx="32796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Who ate my cheese?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44" name="Google Shape;3544;p139"/>
          <p:cNvSpPr txBox="1"/>
          <p:nvPr/>
        </p:nvSpPr>
        <p:spPr>
          <a:xfrm>
            <a:off x="508324" y="5026873"/>
            <a:ext cx="37022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Fred will be flipping the pancakes on Tuesday.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45" name="Google Shape;3545;p139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46" name="Google Shape;3546;p139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47" name="Google Shape;3547;p139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48" name="Google Shape;3548;p139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49" name="Google Shape;3549;p139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50" name="Google Shape;3550;p139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51" name="Google Shape;3551;p139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552" name="Google Shape;3552;p139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553" name="Google Shape;3553;p139"/>
          <p:cNvSpPr txBox="1"/>
          <p:nvPr/>
        </p:nvSpPr>
        <p:spPr>
          <a:xfrm>
            <a:off x="401410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change these sentences from active to passive.</a:t>
            </a:r>
            <a:endParaRPr/>
          </a:p>
        </p:txBody>
      </p:sp>
      <p:sp>
        <p:nvSpPr>
          <p:cNvPr id="3554" name="Google Shape;3554;p139"/>
          <p:cNvSpPr txBox="1"/>
          <p:nvPr/>
        </p:nvSpPr>
        <p:spPr>
          <a:xfrm>
            <a:off x="517657" y="489591"/>
            <a:ext cx="3626101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John has been stirring the soup with a spoon.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58" name="Shape 3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9" name="Google Shape;3559;p140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0" name="Google Shape;3560;p140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1" name="Google Shape;3561;p140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2" name="Google Shape;3562;p140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3" name="Google Shape;3563;p140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4" name="Google Shape;3564;p140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5" name="Google Shape;3565;p140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6" name="Google Shape;3566;p140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7" name="Google Shape;3567;p140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8" name="Google Shape;3568;p140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9" name="Google Shape;3569;p140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0" name="Google Shape;3570;p140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1" name="Google Shape;3571;p140"/>
          <p:cNvSpPr txBox="1"/>
          <p:nvPr/>
        </p:nvSpPr>
        <p:spPr>
          <a:xfrm>
            <a:off x="4993330" y="689645"/>
            <a:ext cx="270923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girls ate sweets.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2" name="Google Shape;3572;p140"/>
          <p:cNvSpPr txBox="1"/>
          <p:nvPr/>
        </p:nvSpPr>
        <p:spPr>
          <a:xfrm>
            <a:off x="472871" y="1438710"/>
            <a:ext cx="3371459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house was blown down by the wolf.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3" name="Google Shape;3573;p140"/>
          <p:cNvSpPr txBox="1"/>
          <p:nvPr/>
        </p:nvSpPr>
        <p:spPr>
          <a:xfrm>
            <a:off x="4993329" y="1500266"/>
            <a:ext cx="281903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wolf blew the house down.</a:t>
            </a:r>
            <a:endParaRPr sz="4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4" name="Google Shape;3574;p140"/>
          <p:cNvSpPr txBox="1"/>
          <p:nvPr/>
        </p:nvSpPr>
        <p:spPr>
          <a:xfrm>
            <a:off x="471314" y="2328039"/>
            <a:ext cx="3579843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baby is being watched by Sarah.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5" name="Google Shape;3575;p140"/>
          <p:cNvSpPr txBox="1"/>
          <p:nvPr/>
        </p:nvSpPr>
        <p:spPr>
          <a:xfrm>
            <a:off x="4993330" y="2417052"/>
            <a:ext cx="289277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Sarah is watching the baby.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6" name="Google Shape;3576;p140"/>
          <p:cNvSpPr txBox="1"/>
          <p:nvPr/>
        </p:nvSpPr>
        <p:spPr>
          <a:xfrm>
            <a:off x="4959112" y="3457659"/>
            <a:ext cx="292699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Gregory turned the page.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7" name="Google Shape;3577;p140"/>
          <p:cNvSpPr txBox="1"/>
          <p:nvPr/>
        </p:nvSpPr>
        <p:spPr>
          <a:xfrm>
            <a:off x="5024265" y="4271079"/>
            <a:ext cx="2500063" cy="4462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Lola crashed the car.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8" name="Google Shape;3578;p140"/>
          <p:cNvSpPr txBox="1"/>
          <p:nvPr/>
        </p:nvSpPr>
        <p:spPr>
          <a:xfrm>
            <a:off x="5024265" y="5087619"/>
            <a:ext cx="287895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Dave washed the pots and pans.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9" name="Google Shape;3579;p140"/>
          <p:cNvSpPr txBox="1"/>
          <p:nvPr/>
        </p:nvSpPr>
        <p:spPr>
          <a:xfrm>
            <a:off x="471314" y="3242215"/>
            <a:ext cx="3626101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page was turned by Gregory.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80" name="Google Shape;3580;p140"/>
          <p:cNvSpPr txBox="1"/>
          <p:nvPr/>
        </p:nvSpPr>
        <p:spPr>
          <a:xfrm>
            <a:off x="471314" y="4129625"/>
            <a:ext cx="3550845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car was crashed by Lola.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81" name="Google Shape;3581;p140"/>
          <p:cNvSpPr txBox="1"/>
          <p:nvPr/>
        </p:nvSpPr>
        <p:spPr>
          <a:xfrm>
            <a:off x="510842" y="5026873"/>
            <a:ext cx="350078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pots and pans were washed by Dave.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82" name="Google Shape;3582;p140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83" name="Google Shape;3583;p140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84" name="Google Shape;3584;p140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85" name="Google Shape;3585;p140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86" name="Google Shape;3586;p140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87" name="Google Shape;3587;p140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88" name="Google Shape;3588;p140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589" name="Google Shape;3589;p140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590" name="Google Shape;3590;p140"/>
          <p:cNvSpPr txBox="1"/>
          <p:nvPr/>
        </p:nvSpPr>
        <p:spPr>
          <a:xfrm>
            <a:off x="401410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change these sentences from passive to active.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91" name="Google Shape;3591;p140"/>
          <p:cNvSpPr txBox="1"/>
          <p:nvPr/>
        </p:nvSpPr>
        <p:spPr>
          <a:xfrm>
            <a:off x="480070" y="474202"/>
            <a:ext cx="366368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Sweets were eaten by the girls.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95" name="Shape 3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6" name="Google Shape;3596;p141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97" name="Google Shape;3597;p141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98" name="Google Shape;3598;p141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99" name="Google Shape;3599;p141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0" name="Google Shape;3600;p141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1" name="Google Shape;3601;p141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2" name="Google Shape;3602;p141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3" name="Google Shape;3603;p141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4" name="Google Shape;3604;p141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5" name="Google Shape;3605;p141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6" name="Google Shape;3606;p141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7" name="Google Shape;3607;p141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8" name="Google Shape;3608;p141"/>
          <p:cNvSpPr txBox="1"/>
          <p:nvPr/>
        </p:nvSpPr>
        <p:spPr>
          <a:xfrm>
            <a:off x="4959112" y="674257"/>
            <a:ext cx="307449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Sarah will cook the dinner.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9" name="Google Shape;3609;p141"/>
          <p:cNvSpPr txBox="1"/>
          <p:nvPr/>
        </p:nvSpPr>
        <p:spPr>
          <a:xfrm>
            <a:off x="470564" y="1438710"/>
            <a:ext cx="366329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game Monopoly is being played by them.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0" name="Google Shape;3610;p141"/>
          <p:cNvSpPr txBox="1"/>
          <p:nvPr/>
        </p:nvSpPr>
        <p:spPr>
          <a:xfrm>
            <a:off x="4993330" y="1500266"/>
            <a:ext cx="304027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They are playing the game Monopoly.</a:t>
            </a:r>
            <a:endParaRPr sz="4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1" name="Google Shape;3611;p141"/>
          <p:cNvSpPr txBox="1"/>
          <p:nvPr/>
        </p:nvSpPr>
        <p:spPr>
          <a:xfrm>
            <a:off x="500311" y="2320552"/>
            <a:ext cx="3645759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Every Tuesday the bin is emptied by Sam.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2" name="Google Shape;3612;p141"/>
          <p:cNvSpPr txBox="1"/>
          <p:nvPr/>
        </p:nvSpPr>
        <p:spPr>
          <a:xfrm>
            <a:off x="4993330" y="2417052"/>
            <a:ext cx="304027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Every Tuesday Sam empties the bin.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3" name="Google Shape;3613;p141"/>
          <p:cNvSpPr txBox="1"/>
          <p:nvPr/>
        </p:nvSpPr>
        <p:spPr>
          <a:xfrm>
            <a:off x="4976221" y="3326436"/>
            <a:ext cx="3074494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They are going to paint the house by Tuesday.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4" name="Google Shape;3614;p141"/>
          <p:cNvSpPr txBox="1"/>
          <p:nvPr/>
        </p:nvSpPr>
        <p:spPr>
          <a:xfrm>
            <a:off x="5018882" y="4132578"/>
            <a:ext cx="3076127" cy="8002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cat used to chase the mouse.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5" name="Google Shape;3615;p141"/>
          <p:cNvSpPr txBox="1"/>
          <p:nvPr/>
        </p:nvSpPr>
        <p:spPr>
          <a:xfrm>
            <a:off x="5007150" y="5133597"/>
            <a:ext cx="302645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Dad would always pick the plums.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6" name="Google Shape;3616;p141"/>
          <p:cNvSpPr txBox="1"/>
          <p:nvPr/>
        </p:nvSpPr>
        <p:spPr>
          <a:xfrm>
            <a:off x="517657" y="3238537"/>
            <a:ext cx="3334263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house is going to be painted by Tuesday.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7" name="Google Shape;3617;p141"/>
          <p:cNvSpPr txBox="1"/>
          <p:nvPr/>
        </p:nvSpPr>
        <p:spPr>
          <a:xfrm>
            <a:off x="500311" y="4117190"/>
            <a:ext cx="3633549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mouse used to be chased by the cat.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8" name="Google Shape;3618;p141"/>
          <p:cNvSpPr txBox="1"/>
          <p:nvPr/>
        </p:nvSpPr>
        <p:spPr>
          <a:xfrm>
            <a:off x="500311" y="5038537"/>
            <a:ext cx="3546571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plums would always be picked by Dad.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9" name="Google Shape;3619;p141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0" name="Google Shape;3620;p141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1" name="Google Shape;3621;p141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2" name="Google Shape;3622;p141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3" name="Google Shape;3623;p141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4" name="Google Shape;3624;p141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5" name="Google Shape;3625;p141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626" name="Google Shape;3626;p141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627" name="Google Shape;3627;p141"/>
          <p:cNvSpPr txBox="1"/>
          <p:nvPr/>
        </p:nvSpPr>
        <p:spPr>
          <a:xfrm>
            <a:off x="401410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change these sentences from passive to active.</a:t>
            </a:r>
            <a:endParaRPr/>
          </a:p>
        </p:txBody>
      </p:sp>
      <p:sp>
        <p:nvSpPr>
          <p:cNvPr id="3628" name="Google Shape;3628;p141"/>
          <p:cNvSpPr txBox="1"/>
          <p:nvPr/>
        </p:nvSpPr>
        <p:spPr>
          <a:xfrm>
            <a:off x="488101" y="474202"/>
            <a:ext cx="365565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dinner will be cooked by  Sarah.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32" name="Shape 36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3" name="Google Shape;3633;p142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34" name="Google Shape;3634;p142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35" name="Google Shape;3635;p142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36" name="Google Shape;3636;p142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37" name="Google Shape;3637;p142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38" name="Google Shape;3638;p142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39" name="Google Shape;3639;p142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0" name="Google Shape;3640;p142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1" name="Google Shape;3641;p142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2" name="Google Shape;3642;p142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3" name="Google Shape;3643;p142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4" name="Google Shape;3644;p142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5" name="Google Shape;3645;p142"/>
          <p:cNvSpPr txBox="1"/>
          <p:nvPr/>
        </p:nvSpPr>
        <p:spPr>
          <a:xfrm>
            <a:off x="4993330" y="540000"/>
            <a:ext cx="2926994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Her parents will send her away to school.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6" name="Google Shape;3646;p142"/>
          <p:cNvSpPr txBox="1"/>
          <p:nvPr/>
        </p:nvSpPr>
        <p:spPr>
          <a:xfrm>
            <a:off x="488101" y="1438710"/>
            <a:ext cx="344346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meeting was called off.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7" name="Google Shape;3647;p142"/>
          <p:cNvSpPr txBox="1"/>
          <p:nvPr/>
        </p:nvSpPr>
        <p:spPr>
          <a:xfrm>
            <a:off x="5049281" y="1508984"/>
            <a:ext cx="302645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They called off the meeting.</a:t>
            </a:r>
            <a:endParaRPr sz="4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8" name="Google Shape;3648;p142"/>
          <p:cNvSpPr txBox="1"/>
          <p:nvPr/>
        </p:nvSpPr>
        <p:spPr>
          <a:xfrm>
            <a:off x="488101" y="2341695"/>
            <a:ext cx="343582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By whom was the mistake made?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9" name="Google Shape;3649;p142"/>
          <p:cNvSpPr txBox="1"/>
          <p:nvPr/>
        </p:nvSpPr>
        <p:spPr>
          <a:xfrm>
            <a:off x="5007150" y="2557138"/>
            <a:ext cx="317907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Who made the mistake?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0" name="Google Shape;3650;p142"/>
          <p:cNvSpPr txBox="1"/>
          <p:nvPr/>
        </p:nvSpPr>
        <p:spPr>
          <a:xfrm>
            <a:off x="5049281" y="3432634"/>
            <a:ext cx="307449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Jake told a lie to his mum.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1" name="Google Shape;3651;p142"/>
          <p:cNvSpPr txBox="1"/>
          <p:nvPr/>
        </p:nvSpPr>
        <p:spPr>
          <a:xfrm>
            <a:off x="5024265" y="4174956"/>
            <a:ext cx="3009341" cy="8002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Why did Joe eat the sweets?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2" name="Google Shape;3652;p142"/>
          <p:cNvSpPr txBox="1"/>
          <p:nvPr/>
        </p:nvSpPr>
        <p:spPr>
          <a:xfrm>
            <a:off x="4993330" y="5100093"/>
            <a:ext cx="302645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Tomorrow Felix will mend the computer.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3" name="Google Shape;3653;p142"/>
          <p:cNvSpPr txBox="1"/>
          <p:nvPr/>
        </p:nvSpPr>
        <p:spPr>
          <a:xfrm>
            <a:off x="517657" y="3242215"/>
            <a:ext cx="3626101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 lie was told by Jake to his mum.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4" name="Google Shape;3654;p142"/>
          <p:cNvSpPr txBox="1"/>
          <p:nvPr/>
        </p:nvSpPr>
        <p:spPr>
          <a:xfrm>
            <a:off x="517657" y="4117190"/>
            <a:ext cx="342361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Why were the sweets eaten by Joe?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5" name="Google Shape;3655;p142"/>
          <p:cNvSpPr txBox="1"/>
          <p:nvPr/>
        </p:nvSpPr>
        <p:spPr>
          <a:xfrm>
            <a:off x="517657" y="5038537"/>
            <a:ext cx="3622385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Tomorrow, the computer will be mended by Felix.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6" name="Google Shape;3656;p142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7" name="Google Shape;3657;p142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8" name="Google Shape;3658;p142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9" name="Google Shape;3659;p142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60" name="Google Shape;3660;p142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61" name="Google Shape;3661;p142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62" name="Google Shape;3662;p142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663" name="Google Shape;3663;p142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664" name="Google Shape;3664;p142"/>
          <p:cNvSpPr txBox="1"/>
          <p:nvPr/>
        </p:nvSpPr>
        <p:spPr>
          <a:xfrm>
            <a:off x="401410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change these sentences from passive to active.</a:t>
            </a:r>
            <a:endParaRPr/>
          </a:p>
        </p:txBody>
      </p:sp>
      <p:sp>
        <p:nvSpPr>
          <p:cNvPr id="3665" name="Google Shape;3665;p142"/>
          <p:cNvSpPr txBox="1"/>
          <p:nvPr/>
        </p:nvSpPr>
        <p:spPr>
          <a:xfrm>
            <a:off x="506389" y="474202"/>
            <a:ext cx="3201515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 will be sent away to school by her parents.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69" name="Shape 36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0" name="Google Shape;3670;p143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71" name="Google Shape;3671;p143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72" name="Google Shape;3672;p143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73" name="Google Shape;3673;p143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74" name="Google Shape;3674;p143">
            <a:hlinkClick action="ppaction://hlinksldjump" r:id="rId7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675" name="Google Shape;3675;p143"/>
          <p:cNvGrpSpPr/>
          <p:nvPr/>
        </p:nvGrpSpPr>
        <p:grpSpPr>
          <a:xfrm>
            <a:off x="583486" y="980728"/>
            <a:ext cx="3648676" cy="864096"/>
            <a:chOff x="583486" y="980728"/>
            <a:chExt cx="3648676" cy="864096"/>
          </a:xfrm>
        </p:grpSpPr>
        <p:sp>
          <p:nvSpPr>
            <p:cNvPr id="3676" name="Google Shape;3676;p143">
              <a:hlinkClick action="ppaction://hlinksldjump" r:id="rId8"/>
            </p:cNvPr>
            <p:cNvSpPr/>
            <p:nvPr/>
          </p:nvSpPr>
          <p:spPr>
            <a:xfrm>
              <a:off x="583486" y="980728"/>
              <a:ext cx="3648676" cy="864096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77" name="Google Shape;3677;p143"/>
            <p:cNvSpPr txBox="1"/>
            <p:nvPr/>
          </p:nvSpPr>
          <p:spPr>
            <a:xfrm>
              <a:off x="707995" y="1197329"/>
              <a:ext cx="2063805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Determiners 1</a:t>
              </a:r>
              <a:endParaRPr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678" name="Google Shape;3678;p143"/>
          <p:cNvSpPr txBox="1"/>
          <p:nvPr/>
        </p:nvSpPr>
        <p:spPr>
          <a:xfrm>
            <a:off x="827584" y="4648780"/>
            <a:ext cx="216024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3679" name="Google Shape;3679;p143"/>
          <p:cNvSpPr txBox="1"/>
          <p:nvPr/>
        </p:nvSpPr>
        <p:spPr>
          <a:xfrm>
            <a:off x="5148064" y="2877970"/>
            <a:ext cx="302433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Subordinate clauses 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0" name="Google Shape;3680;p143"/>
          <p:cNvSpPr txBox="1"/>
          <p:nvPr/>
        </p:nvSpPr>
        <p:spPr>
          <a:xfrm>
            <a:off x="5108071" y="1149512"/>
            <a:ext cx="270428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Relative clauses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681" name="Google Shape;3681;p143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682" name="Google Shape;3682;p143"/>
          <p:cNvSpPr txBox="1"/>
          <p:nvPr/>
        </p:nvSpPr>
        <p:spPr>
          <a:xfrm>
            <a:off x="5236228" y="4710335"/>
            <a:ext cx="29361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Subordinate clauses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3" name="Google Shape;3683;p143"/>
          <p:cNvSpPr txBox="1"/>
          <p:nvPr/>
        </p:nvSpPr>
        <p:spPr>
          <a:xfrm>
            <a:off x="671011" y="2851215"/>
            <a:ext cx="253283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Determiners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4" name="Google Shape;3684;p143"/>
          <p:cNvSpPr txBox="1"/>
          <p:nvPr/>
        </p:nvSpPr>
        <p:spPr>
          <a:xfrm>
            <a:off x="707994" y="4710334"/>
            <a:ext cx="249585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Relative clauses 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5" name="Google Shape;3685;p143"/>
          <p:cNvSpPr txBox="1"/>
          <p:nvPr/>
        </p:nvSpPr>
        <p:spPr>
          <a:xfrm>
            <a:off x="179512" y="6190399"/>
            <a:ext cx="244827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Determiners; clauses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89" name="Shape 36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0" name="Google Shape;3690;p144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1" name="Google Shape;3691;p144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2" name="Google Shape;3692;p144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3" name="Google Shape;3693;p144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4" name="Google Shape;3694;p144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5" name="Google Shape;3695;p144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6" name="Google Shape;3696;p144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7" name="Google Shape;3697;p144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8" name="Google Shape;3698;p144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9" name="Google Shape;3699;p144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0" name="Google Shape;3700;p144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1" name="Google Shape;3701;p144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2" name="Google Shape;3702;p144"/>
          <p:cNvSpPr txBox="1"/>
          <p:nvPr/>
        </p:nvSpPr>
        <p:spPr>
          <a:xfrm>
            <a:off x="508260" y="679370"/>
            <a:ext cx="341566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grey cat ate five mice.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3" name="Google Shape;3703;p144"/>
          <p:cNvSpPr txBox="1"/>
          <p:nvPr/>
        </p:nvSpPr>
        <p:spPr>
          <a:xfrm>
            <a:off x="4959112" y="679370"/>
            <a:ext cx="191714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The, five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4" name="Google Shape;3704;p144"/>
          <p:cNvSpPr txBox="1"/>
          <p:nvPr/>
        </p:nvSpPr>
        <p:spPr>
          <a:xfrm>
            <a:off x="508260" y="1623376"/>
            <a:ext cx="298362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My toilet is blocked again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5" name="Google Shape;3705;p144"/>
          <p:cNvSpPr txBox="1"/>
          <p:nvPr/>
        </p:nvSpPr>
        <p:spPr>
          <a:xfrm>
            <a:off x="4993330" y="1669543"/>
            <a:ext cx="10938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6" name="Google Shape;3706;p144"/>
          <p:cNvSpPr txBox="1"/>
          <p:nvPr/>
        </p:nvSpPr>
        <p:spPr>
          <a:xfrm>
            <a:off x="465358" y="2399222"/>
            <a:ext cx="359383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Those poisonous spiders are going to be real trouble.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7" name="Google Shape;3707;p144"/>
          <p:cNvSpPr txBox="1"/>
          <p:nvPr/>
        </p:nvSpPr>
        <p:spPr>
          <a:xfrm>
            <a:off x="4993330" y="2569370"/>
            <a:ext cx="130686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those</a:t>
            </a:r>
            <a:endParaRPr/>
          </a:p>
        </p:txBody>
      </p:sp>
      <p:sp>
        <p:nvSpPr>
          <p:cNvPr id="3708" name="Google Shape;3708;p144"/>
          <p:cNvSpPr txBox="1"/>
          <p:nvPr/>
        </p:nvSpPr>
        <p:spPr>
          <a:xfrm>
            <a:off x="5008458" y="3423203"/>
            <a:ext cx="121972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An, its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9" name="Google Shape;3709;p144"/>
          <p:cNvSpPr txBox="1"/>
          <p:nvPr/>
        </p:nvSpPr>
        <p:spPr>
          <a:xfrm>
            <a:off x="5043174" y="4369370"/>
            <a:ext cx="140103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Every, a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10" name="Google Shape;3710;p144"/>
          <p:cNvSpPr txBox="1"/>
          <p:nvPr/>
        </p:nvSpPr>
        <p:spPr>
          <a:xfrm>
            <a:off x="5074399" y="5223203"/>
            <a:ext cx="101278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11" name="Google Shape;3711;p144"/>
          <p:cNvSpPr txBox="1"/>
          <p:nvPr/>
        </p:nvSpPr>
        <p:spPr>
          <a:xfrm>
            <a:off x="508260" y="3330000"/>
            <a:ext cx="3337088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 owl will always return to its nest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12" name="Google Shape;3712;p144"/>
          <p:cNvSpPr txBox="1"/>
          <p:nvPr/>
        </p:nvSpPr>
        <p:spPr>
          <a:xfrm>
            <a:off x="513289" y="4360458"/>
            <a:ext cx="370393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Every cloud has a silver lining.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13" name="Google Shape;3713;p144"/>
          <p:cNvSpPr txBox="1"/>
          <p:nvPr/>
        </p:nvSpPr>
        <p:spPr>
          <a:xfrm>
            <a:off x="539553" y="5263448"/>
            <a:ext cx="378031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That is a truly awful smell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14" name="Google Shape;3714;p144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15" name="Google Shape;3715;p144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16" name="Google Shape;3716;p144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17" name="Google Shape;3717;p144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18" name="Google Shape;3718;p144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19" name="Google Shape;3719;p144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20" name="Google Shape;3720;p144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721" name="Google Shape;3721;p144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29722" y="5888839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722" name="Google Shape;3722;p144"/>
          <p:cNvSpPr txBox="1"/>
          <p:nvPr/>
        </p:nvSpPr>
        <p:spPr>
          <a:xfrm>
            <a:off x="400849" y="5888839"/>
            <a:ext cx="763275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the determiners in these sentences.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26" name="Shape 37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7" name="Google Shape;3727;p145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28" name="Google Shape;3728;p145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29" name="Google Shape;3729;p145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30" name="Google Shape;3730;p145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31" name="Google Shape;3731;p145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32" name="Google Shape;3732;p145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33" name="Google Shape;3733;p145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34" name="Google Shape;3734;p145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35" name="Google Shape;3735;p145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36" name="Google Shape;3736;p145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37" name="Google Shape;3737;p145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38" name="Google Shape;3738;p145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39" name="Google Shape;3739;p145"/>
          <p:cNvSpPr txBox="1"/>
          <p:nvPr/>
        </p:nvSpPr>
        <p:spPr>
          <a:xfrm>
            <a:off x="4959112" y="679370"/>
            <a:ext cx="23491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These, five, a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0" name="Google Shape;3740;p145"/>
          <p:cNvSpPr txBox="1"/>
          <p:nvPr/>
        </p:nvSpPr>
        <p:spPr>
          <a:xfrm>
            <a:off x="4993330" y="1623376"/>
            <a:ext cx="188292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Some, all, the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1" name="Google Shape;3741;p145"/>
          <p:cNvSpPr txBox="1"/>
          <p:nvPr/>
        </p:nvSpPr>
        <p:spPr>
          <a:xfrm>
            <a:off x="480307" y="2551055"/>
            <a:ext cx="3515629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There goes my boy!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2" name="Google Shape;3742;p145"/>
          <p:cNvSpPr txBox="1"/>
          <p:nvPr/>
        </p:nvSpPr>
        <p:spPr>
          <a:xfrm>
            <a:off x="4993330" y="2569370"/>
            <a:ext cx="109083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3" name="Google Shape;3743;p145"/>
          <p:cNvSpPr txBox="1"/>
          <p:nvPr/>
        </p:nvSpPr>
        <p:spPr>
          <a:xfrm>
            <a:off x="5049850" y="3457659"/>
            <a:ext cx="233046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Which, its, bath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4" name="Google Shape;3744;p145"/>
          <p:cNvSpPr txBox="1"/>
          <p:nvPr/>
        </p:nvSpPr>
        <p:spPr>
          <a:xfrm>
            <a:off x="5038379" y="4323203"/>
            <a:ext cx="1294781" cy="5170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Less, the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5" name="Google Shape;3745;p145"/>
          <p:cNvSpPr txBox="1"/>
          <p:nvPr/>
        </p:nvSpPr>
        <p:spPr>
          <a:xfrm>
            <a:off x="5049850" y="5211539"/>
            <a:ext cx="197042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My, one, her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6" name="Google Shape;3746;p145"/>
          <p:cNvSpPr txBox="1"/>
          <p:nvPr/>
        </p:nvSpPr>
        <p:spPr>
          <a:xfrm>
            <a:off x="526413" y="3334548"/>
            <a:ext cx="3469523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Which spider laid its eggs in the bath?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7" name="Google Shape;3747;p145"/>
          <p:cNvSpPr txBox="1"/>
          <p:nvPr/>
        </p:nvSpPr>
        <p:spPr>
          <a:xfrm>
            <a:off x="475507" y="4191181"/>
            <a:ext cx="351586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Less salt would make the chips healthier.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8" name="Google Shape;3748;p145"/>
          <p:cNvSpPr txBox="1"/>
          <p:nvPr/>
        </p:nvSpPr>
        <p:spPr>
          <a:xfrm>
            <a:off x="480461" y="5130000"/>
            <a:ext cx="390661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My one great hope is that her phone is mended before Christmas.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9" name="Google Shape;3749;p145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0" name="Google Shape;3750;p145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1" name="Google Shape;3751;p145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2" name="Google Shape;3752;p145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3" name="Google Shape;3753;p145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4" name="Google Shape;3754;p145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5" name="Google Shape;3755;p145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756" name="Google Shape;3756;p145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757" name="Google Shape;3757;p145"/>
          <p:cNvSpPr txBox="1"/>
          <p:nvPr/>
        </p:nvSpPr>
        <p:spPr>
          <a:xfrm>
            <a:off x="401410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the determiners in these sentences.</a:t>
            </a:r>
            <a:endParaRPr/>
          </a:p>
        </p:txBody>
      </p:sp>
      <p:sp>
        <p:nvSpPr>
          <p:cNvPr id="3758" name="Google Shape;3758;p145"/>
          <p:cNvSpPr txBox="1"/>
          <p:nvPr/>
        </p:nvSpPr>
        <p:spPr>
          <a:xfrm>
            <a:off x="480461" y="565665"/>
            <a:ext cx="351547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These five sausage have a taste of garlic.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9" name="Google Shape;3759;p145"/>
          <p:cNvSpPr txBox="1"/>
          <p:nvPr/>
        </p:nvSpPr>
        <p:spPr>
          <a:xfrm>
            <a:off x="544268" y="1684931"/>
            <a:ext cx="345166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Some people have all the luck.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63" name="Shape 37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4" name="Google Shape;3764;p146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5" name="Google Shape;3765;p146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6" name="Google Shape;3766;p146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7" name="Google Shape;3767;p146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8" name="Google Shape;3768;p146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9" name="Google Shape;3769;p146"/>
          <p:cNvSpPr/>
          <p:nvPr/>
        </p:nvSpPr>
        <p:spPr>
          <a:xfrm>
            <a:off x="383648" y="2429129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0" name="Google Shape;3770;p146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1" name="Google Shape;3771;p146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2" name="Google Shape;3772;p146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3" name="Google Shape;3773;p146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4" name="Google Shape;3774;p146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5" name="Google Shape;3775;p146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6" name="Google Shape;3776;p146"/>
          <p:cNvSpPr txBox="1"/>
          <p:nvPr/>
        </p:nvSpPr>
        <p:spPr>
          <a:xfrm>
            <a:off x="447786" y="535758"/>
            <a:ext cx="374828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 worked hard at the allotment whilst my wife lay in bed.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7" name="Google Shape;3777;p146"/>
          <p:cNvSpPr txBox="1"/>
          <p:nvPr/>
        </p:nvSpPr>
        <p:spPr>
          <a:xfrm>
            <a:off x="4959112" y="679370"/>
            <a:ext cx="314128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whilst my wife lay in bed.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8" name="Google Shape;3778;p146"/>
          <p:cNvSpPr txBox="1"/>
          <p:nvPr/>
        </p:nvSpPr>
        <p:spPr>
          <a:xfrm>
            <a:off x="480308" y="1638765"/>
            <a:ext cx="3431329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As the wind blew, he ran faster.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9" name="Google Shape;3779;p146"/>
          <p:cNvSpPr txBox="1"/>
          <p:nvPr/>
        </p:nvSpPr>
        <p:spPr>
          <a:xfrm>
            <a:off x="4993330" y="1669543"/>
            <a:ext cx="209895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As the wind blew.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0" name="Google Shape;3780;p146"/>
          <p:cNvSpPr txBox="1"/>
          <p:nvPr/>
        </p:nvSpPr>
        <p:spPr>
          <a:xfrm>
            <a:off x="447785" y="2399222"/>
            <a:ext cx="3715767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 put on three jumpers because there was a hard frost.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1" name="Google Shape;3781;p146"/>
          <p:cNvSpPr txBox="1"/>
          <p:nvPr/>
        </p:nvSpPr>
        <p:spPr>
          <a:xfrm>
            <a:off x="4880969" y="2399222"/>
            <a:ext cx="300339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because there was a hard frost.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2" name="Google Shape;3782;p146"/>
          <p:cNvSpPr txBox="1"/>
          <p:nvPr/>
        </p:nvSpPr>
        <p:spPr>
          <a:xfrm>
            <a:off x="4969134" y="3467134"/>
            <a:ext cx="291523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Whenever she visited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3" name="Google Shape;3783;p146"/>
          <p:cNvSpPr txBox="1"/>
          <p:nvPr/>
        </p:nvSpPr>
        <p:spPr>
          <a:xfrm>
            <a:off x="4987272" y="4147968"/>
            <a:ext cx="287895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even though he hadn’t passed his test.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4" name="Google Shape;3784;p146"/>
          <p:cNvSpPr txBox="1"/>
          <p:nvPr/>
        </p:nvSpPr>
        <p:spPr>
          <a:xfrm>
            <a:off x="4993330" y="5130000"/>
            <a:ext cx="302819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so that he could eat them later.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5" name="Google Shape;3785;p146"/>
          <p:cNvSpPr txBox="1"/>
          <p:nvPr/>
        </p:nvSpPr>
        <p:spPr>
          <a:xfrm>
            <a:off x="497214" y="3278746"/>
            <a:ext cx="339751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Whenever she visited, there was an argument.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6" name="Google Shape;3786;p146"/>
          <p:cNvSpPr txBox="1"/>
          <p:nvPr/>
        </p:nvSpPr>
        <p:spPr>
          <a:xfrm>
            <a:off x="480308" y="4147968"/>
            <a:ext cx="3599594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Tom was driving even though he hadn’t passed his test.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7" name="Google Shape;3787;p146"/>
          <p:cNvSpPr txBox="1"/>
          <p:nvPr/>
        </p:nvSpPr>
        <p:spPr>
          <a:xfrm>
            <a:off x="383648" y="5130000"/>
            <a:ext cx="383322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 stuffed his pockets with sweets so that he could eat them later.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8" name="Google Shape;3788;p146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9" name="Google Shape;3789;p146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0" name="Google Shape;3790;p146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1" name="Google Shape;3791;p146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2" name="Google Shape;3792;p146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3" name="Google Shape;3793;p146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4" name="Google Shape;3794;p146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795" name="Google Shape;3795;p146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796" name="Google Shape;3796;p146"/>
          <p:cNvSpPr txBox="1"/>
          <p:nvPr/>
        </p:nvSpPr>
        <p:spPr>
          <a:xfrm>
            <a:off x="399672" y="5949696"/>
            <a:ext cx="7633934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the subordinate clauses in these sentences.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00" name="Shape 38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1" name="Google Shape;3801;p147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02" name="Google Shape;3802;p147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03" name="Google Shape;3803;p147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04" name="Google Shape;3804;p147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05" name="Google Shape;3805;p147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06" name="Google Shape;3806;p147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07" name="Google Shape;3807;p147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08" name="Google Shape;3808;p147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09" name="Google Shape;3809;p147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10" name="Google Shape;3810;p147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11" name="Google Shape;3811;p147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12" name="Google Shape;3812;p147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13" name="Google Shape;3813;p147"/>
          <p:cNvSpPr txBox="1"/>
          <p:nvPr/>
        </p:nvSpPr>
        <p:spPr>
          <a:xfrm>
            <a:off x="492378" y="650121"/>
            <a:ext cx="350355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 ate until he burped.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14" name="Google Shape;3814;p147"/>
          <p:cNvSpPr txBox="1"/>
          <p:nvPr/>
        </p:nvSpPr>
        <p:spPr>
          <a:xfrm>
            <a:off x="4959112" y="679370"/>
            <a:ext cx="227718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until he burped.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15" name="Google Shape;3815;p147"/>
          <p:cNvSpPr txBox="1"/>
          <p:nvPr/>
        </p:nvSpPr>
        <p:spPr>
          <a:xfrm>
            <a:off x="4993330" y="1669543"/>
            <a:ext cx="245899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After she got up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16" name="Google Shape;3816;p147"/>
          <p:cNvSpPr txBox="1"/>
          <p:nvPr/>
        </p:nvSpPr>
        <p:spPr>
          <a:xfrm>
            <a:off x="451379" y="2429780"/>
            <a:ext cx="368348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Once the fire was out, they went to bed.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17" name="Google Shape;3817;p147"/>
          <p:cNvSpPr txBox="1"/>
          <p:nvPr/>
        </p:nvSpPr>
        <p:spPr>
          <a:xfrm>
            <a:off x="4993329" y="2569370"/>
            <a:ext cx="245899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Once the fire was out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18" name="Google Shape;3818;p147"/>
          <p:cNvSpPr txBox="1"/>
          <p:nvPr/>
        </p:nvSpPr>
        <p:spPr>
          <a:xfrm>
            <a:off x="4993330" y="3469370"/>
            <a:ext cx="245899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While the cat’s away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19" name="Google Shape;3819;p147"/>
          <p:cNvSpPr txBox="1"/>
          <p:nvPr/>
        </p:nvSpPr>
        <p:spPr>
          <a:xfrm>
            <a:off x="4991766" y="4221088"/>
            <a:ext cx="237490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rather than do her homework.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0" name="Google Shape;3820;p147"/>
          <p:cNvSpPr txBox="1"/>
          <p:nvPr/>
        </p:nvSpPr>
        <p:spPr>
          <a:xfrm>
            <a:off x="4993330" y="5130000"/>
            <a:ext cx="293919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provided you have cleaned your room.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1" name="Google Shape;3821;p147"/>
          <p:cNvSpPr txBox="1"/>
          <p:nvPr/>
        </p:nvSpPr>
        <p:spPr>
          <a:xfrm>
            <a:off x="474602" y="3300093"/>
            <a:ext cx="3521334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While the cat’s away, the mice will play.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2" name="Google Shape;3822;p147"/>
          <p:cNvSpPr txBox="1"/>
          <p:nvPr/>
        </p:nvSpPr>
        <p:spPr>
          <a:xfrm>
            <a:off x="487814" y="4215482"/>
            <a:ext cx="351562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 decided to watch TV rather than do her homework.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3" name="Google Shape;3823;p147"/>
          <p:cNvSpPr txBox="1"/>
          <p:nvPr/>
        </p:nvSpPr>
        <p:spPr>
          <a:xfrm>
            <a:off x="412868" y="5100093"/>
            <a:ext cx="389842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You can go for a sleepover provided you have cleaned your room.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4" name="Google Shape;3824;p147"/>
          <p:cNvSpPr txBox="1"/>
          <p:nvPr/>
        </p:nvSpPr>
        <p:spPr>
          <a:xfrm>
            <a:off x="4355976" y="705035"/>
            <a:ext cx="41698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5" name="Google Shape;3825;p147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6" name="Google Shape;3826;p147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7" name="Google Shape;3827;p147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8" name="Google Shape;3828;p147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9" name="Google Shape;3829;p147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30" name="Google Shape;3830;p147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831" name="Google Shape;3831;p147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832" name="Google Shape;3832;p147"/>
          <p:cNvSpPr txBox="1"/>
          <p:nvPr/>
        </p:nvSpPr>
        <p:spPr>
          <a:xfrm>
            <a:off x="421441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the subordinate clauses in these sentences.</a:t>
            </a:r>
            <a:endParaRPr/>
          </a:p>
        </p:txBody>
      </p:sp>
      <p:sp>
        <p:nvSpPr>
          <p:cNvPr id="3833" name="Google Shape;3833;p147"/>
          <p:cNvSpPr txBox="1"/>
          <p:nvPr/>
        </p:nvSpPr>
        <p:spPr>
          <a:xfrm>
            <a:off x="492378" y="1540864"/>
            <a:ext cx="2999503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After she got up, she broke her phone.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37" name="Shape 38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8" name="Google Shape;3838;p148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39" name="Google Shape;3839;p148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0" name="Google Shape;3840;p148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1" name="Google Shape;3841;p148"/>
          <p:cNvSpPr/>
          <p:nvPr/>
        </p:nvSpPr>
        <p:spPr>
          <a:xfrm>
            <a:off x="384904" y="4202685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2" name="Google Shape;3842;p148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3" name="Google Shape;3843;p148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4" name="Google Shape;3844;p148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5" name="Google Shape;3845;p148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6" name="Google Shape;3846;p148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7" name="Google Shape;3847;p148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8" name="Google Shape;3848;p148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9" name="Google Shape;3849;p148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0" name="Google Shape;3850;p148"/>
          <p:cNvSpPr txBox="1"/>
          <p:nvPr/>
        </p:nvSpPr>
        <p:spPr>
          <a:xfrm>
            <a:off x="461250" y="565665"/>
            <a:ext cx="3506994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 ate from the blue bowl which he later broke.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1" name="Google Shape;3851;p148"/>
          <p:cNvSpPr txBox="1"/>
          <p:nvPr/>
        </p:nvSpPr>
        <p:spPr>
          <a:xfrm>
            <a:off x="4959113" y="679370"/>
            <a:ext cx="289950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which he later broke.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2" name="Google Shape;3852;p148"/>
          <p:cNvSpPr txBox="1"/>
          <p:nvPr/>
        </p:nvSpPr>
        <p:spPr>
          <a:xfrm>
            <a:off x="491295" y="1530173"/>
            <a:ext cx="363581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 gave it to his friend who had done his homework for him.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3" name="Google Shape;3853;p148"/>
          <p:cNvSpPr txBox="1"/>
          <p:nvPr/>
        </p:nvSpPr>
        <p:spPr>
          <a:xfrm>
            <a:off x="4993330" y="1530173"/>
            <a:ext cx="274702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who had done his homework for him.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4" name="Google Shape;3854;p148"/>
          <p:cNvSpPr txBox="1"/>
          <p:nvPr/>
        </p:nvSpPr>
        <p:spPr>
          <a:xfrm>
            <a:off x="432364" y="2374317"/>
            <a:ext cx="368034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They sneaked into the library where the sweets were hidden.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5" name="Google Shape;3855;p148"/>
          <p:cNvSpPr txBox="1"/>
          <p:nvPr/>
        </p:nvSpPr>
        <p:spPr>
          <a:xfrm>
            <a:off x="5015234" y="2430000"/>
            <a:ext cx="260300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where the sweets were hidden.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6" name="Google Shape;3856;p148"/>
          <p:cNvSpPr txBox="1"/>
          <p:nvPr/>
        </p:nvSpPr>
        <p:spPr>
          <a:xfrm>
            <a:off x="5015234" y="3330000"/>
            <a:ext cx="286528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which promptly fused the whole house.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7" name="Google Shape;3857;p148"/>
          <p:cNvSpPr txBox="1"/>
          <p:nvPr/>
        </p:nvSpPr>
        <p:spPr>
          <a:xfrm>
            <a:off x="5102451" y="4307893"/>
            <a:ext cx="261282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which barked the most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8" name="Google Shape;3858;p148"/>
          <p:cNvSpPr txBox="1"/>
          <p:nvPr/>
        </p:nvSpPr>
        <p:spPr>
          <a:xfrm>
            <a:off x="5167602" y="5230491"/>
            <a:ext cx="286600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who was late again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9" name="Google Shape;3859;p148"/>
          <p:cNvSpPr txBox="1"/>
          <p:nvPr/>
        </p:nvSpPr>
        <p:spPr>
          <a:xfrm>
            <a:off x="515578" y="3330000"/>
            <a:ext cx="360069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 turned on the TV which promptly fused the whole house.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0" name="Google Shape;3860;p148"/>
          <p:cNvSpPr txBox="1"/>
          <p:nvPr/>
        </p:nvSpPr>
        <p:spPr>
          <a:xfrm>
            <a:off x="485590" y="4160403"/>
            <a:ext cx="3325507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dogs which barked the most were taken away.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1" name="Google Shape;3861;p148"/>
          <p:cNvSpPr txBox="1"/>
          <p:nvPr/>
        </p:nvSpPr>
        <p:spPr>
          <a:xfrm>
            <a:off x="516675" y="5102294"/>
            <a:ext cx="3271544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Jane, who was late again, missed the bus.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2" name="Google Shape;3862;p148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3" name="Google Shape;3863;p148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4" name="Google Shape;3864;p148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5" name="Google Shape;3865;p148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6" name="Google Shape;3866;p148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7" name="Google Shape;3867;p148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8" name="Google Shape;3868;p148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869" name="Google Shape;3869;p148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870" name="Google Shape;3870;p148"/>
          <p:cNvSpPr txBox="1"/>
          <p:nvPr/>
        </p:nvSpPr>
        <p:spPr>
          <a:xfrm>
            <a:off x="373922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the relative clauses in these sentences.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74" name="Shape 38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5" name="Google Shape;3875;p149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76" name="Google Shape;3876;p149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77" name="Google Shape;3877;p149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78" name="Google Shape;3878;p149"/>
          <p:cNvSpPr/>
          <p:nvPr/>
        </p:nvSpPr>
        <p:spPr>
          <a:xfrm>
            <a:off x="384904" y="4202685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79" name="Google Shape;3879;p149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0" name="Google Shape;3880;p149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1" name="Google Shape;3881;p149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2" name="Google Shape;3882;p149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3" name="Google Shape;3883;p149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4" name="Google Shape;3884;p149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5" name="Google Shape;3885;p149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6" name="Google Shape;3886;p149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7" name="Google Shape;3887;p149"/>
          <p:cNvSpPr txBox="1"/>
          <p:nvPr/>
        </p:nvSpPr>
        <p:spPr>
          <a:xfrm>
            <a:off x="488942" y="505851"/>
            <a:ext cx="362732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Do you know the boy who broke the window?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8" name="Google Shape;3888;p149"/>
          <p:cNvSpPr txBox="1"/>
          <p:nvPr/>
        </p:nvSpPr>
        <p:spPr>
          <a:xfrm>
            <a:off x="4959113" y="679370"/>
            <a:ext cx="263722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who broke the window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9" name="Google Shape;3889;p149"/>
          <p:cNvSpPr txBox="1"/>
          <p:nvPr/>
        </p:nvSpPr>
        <p:spPr>
          <a:xfrm>
            <a:off x="471544" y="1546432"/>
            <a:ext cx="363581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 like the photo which he showed first.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90" name="Google Shape;3890;p149"/>
          <p:cNvSpPr txBox="1"/>
          <p:nvPr/>
        </p:nvSpPr>
        <p:spPr>
          <a:xfrm>
            <a:off x="4993330" y="1669543"/>
            <a:ext cx="267501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which he showed first.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91" name="Google Shape;3891;p149"/>
          <p:cNvSpPr txBox="1"/>
          <p:nvPr/>
        </p:nvSpPr>
        <p:spPr>
          <a:xfrm>
            <a:off x="469917" y="2393367"/>
            <a:ext cx="340515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This the café where we first met.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92" name="Google Shape;3892;p149"/>
          <p:cNvSpPr txBox="1"/>
          <p:nvPr/>
        </p:nvSpPr>
        <p:spPr>
          <a:xfrm>
            <a:off x="4993330" y="2569370"/>
            <a:ext cx="267501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where we first met.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93" name="Google Shape;3893;p149"/>
          <p:cNvSpPr txBox="1"/>
          <p:nvPr/>
        </p:nvSpPr>
        <p:spPr>
          <a:xfrm>
            <a:off x="4993329" y="3469370"/>
            <a:ext cx="231497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who liked gardening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94" name="Google Shape;3894;p149"/>
          <p:cNvSpPr txBox="1"/>
          <p:nvPr/>
        </p:nvSpPr>
        <p:spPr>
          <a:xfrm>
            <a:off x="4993329" y="4213924"/>
            <a:ext cx="285320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whom Mr Jones had told off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95" name="Google Shape;3895;p149"/>
          <p:cNvSpPr txBox="1"/>
          <p:nvPr/>
        </p:nvSpPr>
        <p:spPr>
          <a:xfrm>
            <a:off x="5014518" y="5223203"/>
            <a:ext cx="283201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that Mum had baked 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96" name="Google Shape;3896;p149"/>
          <p:cNvSpPr txBox="1"/>
          <p:nvPr/>
        </p:nvSpPr>
        <p:spPr>
          <a:xfrm>
            <a:off x="509741" y="3315482"/>
            <a:ext cx="3325507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Debbie, who liked gardening, grew sunflowers and roses.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97" name="Google Shape;3897;p149"/>
          <p:cNvSpPr txBox="1"/>
          <p:nvPr/>
        </p:nvSpPr>
        <p:spPr>
          <a:xfrm>
            <a:off x="488942" y="4189938"/>
            <a:ext cx="3589857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girls, whom Mr Jones had told off, carried on chatting.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98" name="Google Shape;3898;p149"/>
          <p:cNvSpPr txBox="1"/>
          <p:nvPr/>
        </p:nvSpPr>
        <p:spPr>
          <a:xfrm>
            <a:off x="523360" y="5130000"/>
            <a:ext cx="3693344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cake that Mum had baked tasted delicious.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99" name="Google Shape;3899;p149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0" name="Google Shape;3900;p149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1" name="Google Shape;3901;p149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2" name="Google Shape;3902;p149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3" name="Google Shape;3903;p149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4" name="Google Shape;3904;p149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5" name="Google Shape;3905;p149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906" name="Google Shape;3906;p149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907" name="Google Shape;3907;p149"/>
          <p:cNvSpPr txBox="1"/>
          <p:nvPr/>
        </p:nvSpPr>
        <p:spPr>
          <a:xfrm>
            <a:off x="373922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the relative clauses in these sentences.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11" name="Shape 39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2" name="Google Shape;3912;p150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13" name="Google Shape;3913;p150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14" name="Google Shape;3914;p150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15" name="Google Shape;3915;p150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16" name="Google Shape;3916;p150">
            <a:hlinkClick action="ppaction://hlinksldjump" r:id="rId7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917" name="Google Shape;3917;p150"/>
          <p:cNvGrpSpPr/>
          <p:nvPr/>
        </p:nvGrpSpPr>
        <p:grpSpPr>
          <a:xfrm>
            <a:off x="583486" y="980728"/>
            <a:ext cx="3648676" cy="864096"/>
            <a:chOff x="583486" y="980728"/>
            <a:chExt cx="3648676" cy="864096"/>
          </a:xfrm>
        </p:grpSpPr>
        <p:sp>
          <p:nvSpPr>
            <p:cNvPr id="3918" name="Google Shape;3918;p150">
              <a:hlinkClick action="ppaction://hlinksldjump" r:id="rId8"/>
            </p:cNvPr>
            <p:cNvSpPr/>
            <p:nvPr/>
          </p:nvSpPr>
          <p:spPr>
            <a:xfrm>
              <a:off x="583486" y="980728"/>
              <a:ext cx="3648676" cy="864096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19" name="Google Shape;3919;p150"/>
            <p:cNvSpPr txBox="1"/>
            <p:nvPr/>
          </p:nvSpPr>
          <p:spPr>
            <a:xfrm>
              <a:off x="707994" y="1197329"/>
              <a:ext cx="2855893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Adjectival phrases 1</a:t>
              </a:r>
              <a:endParaRPr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920" name="Google Shape;3920;p150"/>
          <p:cNvSpPr txBox="1"/>
          <p:nvPr/>
        </p:nvSpPr>
        <p:spPr>
          <a:xfrm>
            <a:off x="827584" y="4648780"/>
            <a:ext cx="216024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3921" name="Google Shape;3921;p150"/>
          <p:cNvSpPr txBox="1"/>
          <p:nvPr/>
        </p:nvSpPr>
        <p:spPr>
          <a:xfrm>
            <a:off x="5148064" y="2877970"/>
            <a:ext cx="273630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Noun phrases 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22" name="Google Shape;3922;p150"/>
          <p:cNvSpPr txBox="1"/>
          <p:nvPr/>
        </p:nvSpPr>
        <p:spPr>
          <a:xfrm>
            <a:off x="5108071" y="1149512"/>
            <a:ext cx="328035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Adverbial phrases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923" name="Google Shape;3923;p150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924" name="Google Shape;3924;p150"/>
          <p:cNvSpPr txBox="1"/>
          <p:nvPr/>
        </p:nvSpPr>
        <p:spPr>
          <a:xfrm>
            <a:off x="5236228" y="4710335"/>
            <a:ext cx="29361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Noun phrases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25" name="Google Shape;3925;p150"/>
          <p:cNvSpPr txBox="1"/>
          <p:nvPr/>
        </p:nvSpPr>
        <p:spPr>
          <a:xfrm>
            <a:off x="671011" y="2851215"/>
            <a:ext cx="28928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Adjectival phrases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26" name="Google Shape;3926;p150"/>
          <p:cNvSpPr txBox="1"/>
          <p:nvPr/>
        </p:nvSpPr>
        <p:spPr>
          <a:xfrm>
            <a:off x="707995" y="4710334"/>
            <a:ext cx="263987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Adverbial phrases 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27" name="Google Shape;3927;p150"/>
          <p:cNvSpPr txBox="1"/>
          <p:nvPr/>
        </p:nvSpPr>
        <p:spPr>
          <a:xfrm>
            <a:off x="179512" y="6190399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Types of phrases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31" name="Shape 39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2" name="Google Shape;3932;p151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33" name="Google Shape;3933;p151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34" name="Google Shape;3934;p151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35" name="Google Shape;3935;p151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36" name="Google Shape;3936;p151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37" name="Google Shape;3937;p151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38" name="Google Shape;3938;p151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39" name="Google Shape;3939;p151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0" name="Google Shape;3940;p151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1" name="Google Shape;3941;p151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2" name="Google Shape;3942;p151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3" name="Google Shape;3943;p151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4" name="Google Shape;3944;p151"/>
          <p:cNvSpPr txBox="1"/>
          <p:nvPr/>
        </p:nvSpPr>
        <p:spPr>
          <a:xfrm>
            <a:off x="491187" y="535758"/>
            <a:ext cx="298362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 gobbled the extremely delicious cereal. 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5" name="Google Shape;3945;p151"/>
          <p:cNvSpPr txBox="1"/>
          <p:nvPr/>
        </p:nvSpPr>
        <p:spPr>
          <a:xfrm>
            <a:off x="4959112" y="679370"/>
            <a:ext cx="263722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extremely delicious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6" name="Google Shape;3946;p151"/>
          <p:cNvSpPr txBox="1"/>
          <p:nvPr/>
        </p:nvSpPr>
        <p:spPr>
          <a:xfrm>
            <a:off x="514832" y="1500266"/>
            <a:ext cx="334366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girl with the orange bag walked out of the blue door.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7" name="Google Shape;3947;p151"/>
          <p:cNvSpPr txBox="1"/>
          <p:nvPr/>
        </p:nvSpPr>
        <p:spPr>
          <a:xfrm>
            <a:off x="4993330" y="1669543"/>
            <a:ext cx="289103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with the orange bag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8" name="Google Shape;3948;p151"/>
          <p:cNvSpPr txBox="1"/>
          <p:nvPr/>
        </p:nvSpPr>
        <p:spPr>
          <a:xfrm>
            <a:off x="425751" y="2389595"/>
            <a:ext cx="3521822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woman from Glasgow won the race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9" name="Google Shape;3949;p151"/>
          <p:cNvSpPr txBox="1"/>
          <p:nvPr/>
        </p:nvSpPr>
        <p:spPr>
          <a:xfrm>
            <a:off x="5008458" y="2486131"/>
            <a:ext cx="202694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from Glasgow</a:t>
            </a:r>
            <a:endParaRPr/>
          </a:p>
        </p:txBody>
      </p:sp>
      <p:sp>
        <p:nvSpPr>
          <p:cNvPr id="3950" name="Google Shape;3950;p151"/>
          <p:cNvSpPr txBox="1"/>
          <p:nvPr/>
        </p:nvSpPr>
        <p:spPr>
          <a:xfrm>
            <a:off x="5008458" y="3423203"/>
            <a:ext cx="258787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tight-lipped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1" name="Google Shape;3951;p151"/>
          <p:cNvSpPr txBox="1"/>
          <p:nvPr/>
        </p:nvSpPr>
        <p:spPr>
          <a:xfrm>
            <a:off x="5043175" y="4314291"/>
            <a:ext cx="334525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covered in mud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2" name="Google Shape;3952;p151"/>
          <p:cNvSpPr txBox="1"/>
          <p:nvPr/>
        </p:nvSpPr>
        <p:spPr>
          <a:xfrm>
            <a:off x="5074399" y="5223203"/>
            <a:ext cx="273796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heavier and heavier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3" name="Google Shape;3953;p151"/>
          <p:cNvSpPr txBox="1"/>
          <p:nvPr/>
        </p:nvSpPr>
        <p:spPr>
          <a:xfrm>
            <a:off x="498363" y="3330000"/>
            <a:ext cx="3702395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tight-lipped teacher ordered him out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4" name="Google Shape;3954;p151"/>
          <p:cNvSpPr txBox="1"/>
          <p:nvPr/>
        </p:nvSpPr>
        <p:spPr>
          <a:xfrm>
            <a:off x="491187" y="4221088"/>
            <a:ext cx="355465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pig, covered in mud, rolled around on the carpet.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5" name="Google Shape;3955;p151"/>
          <p:cNvSpPr txBox="1"/>
          <p:nvPr/>
        </p:nvSpPr>
        <p:spPr>
          <a:xfrm>
            <a:off x="491187" y="5119398"/>
            <a:ext cx="3780313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rain became heavier and heavier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6" name="Google Shape;3956;p151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7" name="Google Shape;3957;p151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8" name="Google Shape;3958;p151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9" name="Google Shape;3959;p151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0" name="Google Shape;3960;p151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1" name="Google Shape;3961;p151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2" name="Google Shape;3962;p151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963" name="Google Shape;3963;p151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29722" y="5888839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964" name="Google Shape;3964;p151"/>
          <p:cNvSpPr txBox="1"/>
          <p:nvPr/>
        </p:nvSpPr>
        <p:spPr>
          <a:xfrm>
            <a:off x="400849" y="5888839"/>
            <a:ext cx="763275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the adjectival phrases in these sentences.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68" name="Shape 39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9" name="Google Shape;3969;p152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0" name="Google Shape;3970;p152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1" name="Google Shape;3971;p152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2" name="Google Shape;3972;p152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3" name="Google Shape;3973;p152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4" name="Google Shape;3974;p152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5" name="Google Shape;3975;p152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6" name="Google Shape;3976;p152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7" name="Google Shape;3977;p152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8" name="Google Shape;3978;p152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9" name="Google Shape;3979;p152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0" name="Google Shape;3980;p152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1" name="Google Shape;3981;p152"/>
          <p:cNvSpPr txBox="1"/>
          <p:nvPr/>
        </p:nvSpPr>
        <p:spPr>
          <a:xfrm>
            <a:off x="5101393" y="679370"/>
            <a:ext cx="278124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irritatingly loud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2" name="Google Shape;3982;p152"/>
          <p:cNvSpPr txBox="1"/>
          <p:nvPr/>
        </p:nvSpPr>
        <p:spPr>
          <a:xfrm>
            <a:off x="5101393" y="1623375"/>
            <a:ext cx="229948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 the corner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3" name="Google Shape;3983;p152"/>
          <p:cNvSpPr txBox="1"/>
          <p:nvPr/>
        </p:nvSpPr>
        <p:spPr>
          <a:xfrm>
            <a:off x="480071" y="2389595"/>
            <a:ext cx="3663451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Sam was an intelligent, brave and considerate pupil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4" name="Google Shape;3984;p152"/>
          <p:cNvSpPr txBox="1"/>
          <p:nvPr/>
        </p:nvSpPr>
        <p:spPr>
          <a:xfrm>
            <a:off x="5101393" y="2358816"/>
            <a:ext cx="2494943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intelligent, brave and considerate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5" name="Google Shape;3985;p152"/>
          <p:cNvSpPr txBox="1"/>
          <p:nvPr/>
        </p:nvSpPr>
        <p:spPr>
          <a:xfrm>
            <a:off x="5113668" y="3448023"/>
            <a:ext cx="254648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buttermilk yellow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6" name="Google Shape;3986;p152"/>
          <p:cNvSpPr txBox="1"/>
          <p:nvPr/>
        </p:nvSpPr>
        <p:spPr>
          <a:xfrm>
            <a:off x="5111288" y="4042434"/>
            <a:ext cx="2995227" cy="9417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coming from the match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7" name="Google Shape;3987;p152"/>
          <p:cNvSpPr txBox="1"/>
          <p:nvPr/>
        </p:nvSpPr>
        <p:spPr>
          <a:xfrm>
            <a:off x="5149561" y="5038536"/>
            <a:ext cx="2762510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which was setting quickly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8" name="Google Shape;3988;p152"/>
          <p:cNvSpPr txBox="1"/>
          <p:nvPr/>
        </p:nvSpPr>
        <p:spPr>
          <a:xfrm>
            <a:off x="521373" y="3334548"/>
            <a:ext cx="318149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 painted her room buttermilk yellow.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9" name="Google Shape;3989;p152"/>
          <p:cNvSpPr txBox="1"/>
          <p:nvPr/>
        </p:nvSpPr>
        <p:spPr>
          <a:xfrm>
            <a:off x="505992" y="4197014"/>
            <a:ext cx="3155825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Fans coming from the match fought the police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90" name="Google Shape;3990;p152"/>
          <p:cNvSpPr txBox="1"/>
          <p:nvPr/>
        </p:nvSpPr>
        <p:spPr>
          <a:xfrm>
            <a:off x="504803" y="5069315"/>
            <a:ext cx="3436384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sun, which was setting quickly, lit up the horizon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91" name="Google Shape;3991;p152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92" name="Google Shape;3992;p152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93" name="Google Shape;3993;p152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94" name="Google Shape;3994;p152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95" name="Google Shape;3995;p152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96" name="Google Shape;3996;p152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97" name="Google Shape;3997;p152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3998" name="Google Shape;3998;p152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3999" name="Google Shape;3999;p152"/>
          <p:cNvSpPr txBox="1"/>
          <p:nvPr/>
        </p:nvSpPr>
        <p:spPr>
          <a:xfrm>
            <a:off x="401410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the adjectival phrases in these sentences.</a:t>
            </a:r>
            <a:endParaRPr/>
          </a:p>
        </p:txBody>
      </p:sp>
      <p:sp>
        <p:nvSpPr>
          <p:cNvPr id="4000" name="Google Shape;4000;p152"/>
          <p:cNvSpPr txBox="1"/>
          <p:nvPr/>
        </p:nvSpPr>
        <p:spPr>
          <a:xfrm>
            <a:off x="480461" y="679370"/>
            <a:ext cx="374320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snoring was irritatingly loud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01" name="Google Shape;4001;p152"/>
          <p:cNvSpPr txBox="1"/>
          <p:nvPr/>
        </p:nvSpPr>
        <p:spPr>
          <a:xfrm>
            <a:off x="488234" y="1469488"/>
            <a:ext cx="3469523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box in the corner started to collapse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05" name="Shape 40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6" name="Google Shape;4006;p153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07" name="Google Shape;4007;p153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08" name="Google Shape;4008;p153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09" name="Google Shape;4009;p153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10" name="Google Shape;4010;p153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11" name="Google Shape;4011;p153"/>
          <p:cNvSpPr/>
          <p:nvPr/>
        </p:nvSpPr>
        <p:spPr>
          <a:xfrm>
            <a:off x="383648" y="2429129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12" name="Google Shape;4012;p153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13" name="Google Shape;4013;p153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14" name="Google Shape;4014;p153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15" name="Google Shape;4015;p153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16" name="Google Shape;4016;p153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17" name="Google Shape;4017;p153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18" name="Google Shape;4018;p153"/>
          <p:cNvSpPr txBox="1"/>
          <p:nvPr/>
        </p:nvSpPr>
        <p:spPr>
          <a:xfrm>
            <a:off x="480308" y="515750"/>
            <a:ext cx="3239554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 ate her breakfast in the kitchen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19" name="Google Shape;4019;p153"/>
          <p:cNvSpPr txBox="1"/>
          <p:nvPr/>
        </p:nvSpPr>
        <p:spPr>
          <a:xfrm>
            <a:off x="4880969" y="669639"/>
            <a:ext cx="20560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 the kitchen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20" name="Google Shape;4020;p153"/>
          <p:cNvSpPr txBox="1"/>
          <p:nvPr/>
        </p:nvSpPr>
        <p:spPr>
          <a:xfrm>
            <a:off x="468350" y="1530173"/>
            <a:ext cx="343132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 ran the race at the speed of light!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21" name="Google Shape;4021;p153"/>
          <p:cNvSpPr txBox="1"/>
          <p:nvPr/>
        </p:nvSpPr>
        <p:spPr>
          <a:xfrm>
            <a:off x="4820158" y="1623376"/>
            <a:ext cx="306421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at the speed of light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22" name="Google Shape;4022;p153"/>
          <p:cNvSpPr txBox="1"/>
          <p:nvPr/>
        </p:nvSpPr>
        <p:spPr>
          <a:xfrm>
            <a:off x="479413" y="2397303"/>
            <a:ext cx="308358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On Monday we will have a spelling test.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23" name="Google Shape;4023;p153"/>
          <p:cNvSpPr txBox="1"/>
          <p:nvPr/>
        </p:nvSpPr>
        <p:spPr>
          <a:xfrm>
            <a:off x="4788024" y="2523203"/>
            <a:ext cx="275530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On Monday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24" name="Google Shape;4024;p153"/>
          <p:cNvSpPr txBox="1"/>
          <p:nvPr/>
        </p:nvSpPr>
        <p:spPr>
          <a:xfrm>
            <a:off x="4957732" y="3423203"/>
            <a:ext cx="185824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like a stone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25" name="Google Shape;4025;p153"/>
          <p:cNvSpPr txBox="1"/>
          <p:nvPr/>
        </p:nvSpPr>
        <p:spPr>
          <a:xfrm>
            <a:off x="5005411" y="4314291"/>
            <a:ext cx="176109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All at once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26" name="Google Shape;4026;p153"/>
          <p:cNvSpPr txBox="1"/>
          <p:nvPr/>
        </p:nvSpPr>
        <p:spPr>
          <a:xfrm>
            <a:off x="5005411" y="5211539"/>
            <a:ext cx="122277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At 6.30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27" name="Google Shape;4027;p153"/>
          <p:cNvSpPr txBox="1"/>
          <p:nvPr/>
        </p:nvSpPr>
        <p:spPr>
          <a:xfrm>
            <a:off x="526412" y="3448023"/>
            <a:ext cx="369725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aircraft fell like a stone.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28" name="Google Shape;4028;p153"/>
          <p:cNvSpPr txBox="1"/>
          <p:nvPr/>
        </p:nvSpPr>
        <p:spPr>
          <a:xfrm>
            <a:off x="480308" y="4277890"/>
            <a:ext cx="375532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All at once the toilet overflowed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29" name="Google Shape;4029;p153"/>
          <p:cNvSpPr txBox="1"/>
          <p:nvPr/>
        </p:nvSpPr>
        <p:spPr>
          <a:xfrm>
            <a:off x="515095" y="5223139"/>
            <a:ext cx="371780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At 6.30 you must report for duty.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30" name="Google Shape;4030;p153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31" name="Google Shape;4031;p153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32" name="Google Shape;4032;p153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33" name="Google Shape;4033;p153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34" name="Google Shape;4034;p153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35" name="Google Shape;4035;p153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36" name="Google Shape;4036;p153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037" name="Google Shape;4037;p153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038" name="Google Shape;4038;p153"/>
          <p:cNvSpPr txBox="1"/>
          <p:nvPr/>
        </p:nvSpPr>
        <p:spPr>
          <a:xfrm>
            <a:off x="399672" y="5949696"/>
            <a:ext cx="7052648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the adverbial phrases in these sentences.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42" name="Shape 40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3" name="Google Shape;4043;p154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44" name="Google Shape;4044;p154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45" name="Google Shape;4045;p154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46" name="Google Shape;4046;p154"/>
          <p:cNvSpPr/>
          <p:nvPr/>
        </p:nvSpPr>
        <p:spPr>
          <a:xfrm>
            <a:off x="384904" y="4202685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47" name="Google Shape;4047;p154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48" name="Google Shape;4048;p154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49" name="Google Shape;4049;p154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50" name="Google Shape;4050;p154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51" name="Google Shape;4051;p154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52" name="Google Shape;4052;p154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53" name="Google Shape;4053;p154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54" name="Google Shape;4054;p154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55" name="Google Shape;4055;p154"/>
          <p:cNvSpPr txBox="1"/>
          <p:nvPr/>
        </p:nvSpPr>
        <p:spPr>
          <a:xfrm>
            <a:off x="488942" y="671076"/>
            <a:ext cx="357900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They walked across the roof.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56" name="Google Shape;4056;p154"/>
          <p:cNvSpPr txBox="1"/>
          <p:nvPr/>
        </p:nvSpPr>
        <p:spPr>
          <a:xfrm>
            <a:off x="4959112" y="679370"/>
            <a:ext cx="227718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across the roof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57" name="Google Shape;4057;p154"/>
          <p:cNvSpPr txBox="1"/>
          <p:nvPr/>
        </p:nvSpPr>
        <p:spPr>
          <a:xfrm>
            <a:off x="466584" y="1469488"/>
            <a:ext cx="3587484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Without much thought, they trampled through the flowers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58" name="Google Shape;4058;p154"/>
          <p:cNvSpPr txBox="1"/>
          <p:nvPr/>
        </p:nvSpPr>
        <p:spPr>
          <a:xfrm>
            <a:off x="4962113" y="1530173"/>
            <a:ext cx="296304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Without much thought; through the flowers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59" name="Google Shape;4059;p154"/>
          <p:cNvSpPr txBox="1"/>
          <p:nvPr/>
        </p:nvSpPr>
        <p:spPr>
          <a:xfrm>
            <a:off x="446764" y="2430000"/>
            <a:ext cx="333314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Rebekah went for a sleepover at the week-end.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0" name="Google Shape;4060;p154"/>
          <p:cNvSpPr txBox="1"/>
          <p:nvPr/>
        </p:nvSpPr>
        <p:spPr>
          <a:xfrm>
            <a:off x="4993330" y="2569370"/>
            <a:ext cx="260300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at the week-end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1" name="Google Shape;4061;p154"/>
          <p:cNvSpPr txBox="1"/>
          <p:nvPr/>
        </p:nvSpPr>
        <p:spPr>
          <a:xfrm>
            <a:off x="5039415" y="3463509"/>
            <a:ext cx="188292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 silence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2" name="Google Shape;4062;p154"/>
          <p:cNvSpPr txBox="1"/>
          <p:nvPr/>
        </p:nvSpPr>
        <p:spPr>
          <a:xfrm>
            <a:off x="5058812" y="4295888"/>
            <a:ext cx="20148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 the wood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3" name="Google Shape;4063;p154"/>
          <p:cNvSpPr txBox="1"/>
          <p:nvPr/>
        </p:nvSpPr>
        <p:spPr>
          <a:xfrm>
            <a:off x="5030684" y="5224319"/>
            <a:ext cx="256565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 a fit of rage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4" name="Google Shape;4064;p154"/>
          <p:cNvSpPr txBox="1"/>
          <p:nvPr/>
        </p:nvSpPr>
        <p:spPr>
          <a:xfrm>
            <a:off x="526413" y="3448023"/>
            <a:ext cx="2893459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You will work in silence!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5" name="Google Shape;4065;p154"/>
          <p:cNvSpPr txBox="1"/>
          <p:nvPr/>
        </p:nvSpPr>
        <p:spPr>
          <a:xfrm>
            <a:off x="446764" y="4315185"/>
            <a:ext cx="326114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 the wood the owls hooted.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6" name="Google Shape;4066;p154"/>
          <p:cNvSpPr txBox="1"/>
          <p:nvPr/>
        </p:nvSpPr>
        <p:spPr>
          <a:xfrm>
            <a:off x="488942" y="5126729"/>
            <a:ext cx="316835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 slammed the door in a fit of rage.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7" name="Google Shape;4067;p154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8" name="Google Shape;4068;p154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9" name="Google Shape;4069;p154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70" name="Google Shape;4070;p154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71" name="Google Shape;4071;p154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72" name="Google Shape;4072;p154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73" name="Google Shape;4073;p154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074" name="Google Shape;4074;p154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075" name="Google Shape;4075;p154"/>
          <p:cNvSpPr txBox="1"/>
          <p:nvPr/>
        </p:nvSpPr>
        <p:spPr>
          <a:xfrm>
            <a:off x="373922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the adjectival phrases in these sentences.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79" name="Shape 40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0" name="Google Shape;4080;p155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1" name="Google Shape;4081;p155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2" name="Google Shape;4082;p155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3" name="Google Shape;4083;p155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4" name="Google Shape;4084;p155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5" name="Google Shape;4085;p155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6" name="Google Shape;4086;p155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7" name="Google Shape;4087;p155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8" name="Google Shape;4088;p155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9" name="Google Shape;4089;p155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0" name="Google Shape;4090;p155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1" name="Google Shape;4091;p155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2" name="Google Shape;4092;p155"/>
          <p:cNvSpPr txBox="1"/>
          <p:nvPr/>
        </p:nvSpPr>
        <p:spPr>
          <a:xfrm>
            <a:off x="492378" y="650121"/>
            <a:ext cx="343155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 like the food you cook.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3" name="Google Shape;4093;p155"/>
          <p:cNvSpPr txBox="1"/>
          <p:nvPr/>
        </p:nvSpPr>
        <p:spPr>
          <a:xfrm>
            <a:off x="4959112" y="679370"/>
            <a:ext cx="263722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food you cook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4" name="Google Shape;4094;p155"/>
          <p:cNvSpPr txBox="1"/>
          <p:nvPr/>
        </p:nvSpPr>
        <p:spPr>
          <a:xfrm>
            <a:off x="4993330" y="1669543"/>
            <a:ext cx="209895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fat lazy cat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5" name="Google Shape;4095;p155"/>
          <p:cNvSpPr txBox="1"/>
          <p:nvPr/>
        </p:nvSpPr>
        <p:spPr>
          <a:xfrm>
            <a:off x="480308" y="2551055"/>
            <a:ext cx="351562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Both of my sisters are nurses.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6" name="Google Shape;4096;p155"/>
          <p:cNvSpPr txBox="1"/>
          <p:nvPr/>
        </p:nvSpPr>
        <p:spPr>
          <a:xfrm>
            <a:off x="4993330" y="2569370"/>
            <a:ext cx="245899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Both of my sisters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7" name="Google Shape;4097;p155"/>
          <p:cNvSpPr txBox="1"/>
          <p:nvPr/>
        </p:nvSpPr>
        <p:spPr>
          <a:xfrm>
            <a:off x="5035340" y="3330000"/>
            <a:ext cx="2852134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 kiss; the man with the dog</a:t>
            </a:r>
            <a:endParaRPr i="1"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8" name="Google Shape;4098;p155"/>
          <p:cNvSpPr txBox="1"/>
          <p:nvPr/>
        </p:nvSpPr>
        <p:spPr>
          <a:xfrm>
            <a:off x="5126278" y="4346812"/>
            <a:ext cx="23028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All our books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9" name="Google Shape;4099;p155"/>
          <p:cNvSpPr txBox="1"/>
          <p:nvPr/>
        </p:nvSpPr>
        <p:spPr>
          <a:xfrm>
            <a:off x="5054003" y="5223203"/>
            <a:ext cx="319040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boy from Sheffield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0" name="Google Shape;4100;p155"/>
          <p:cNvSpPr txBox="1"/>
          <p:nvPr/>
        </p:nvSpPr>
        <p:spPr>
          <a:xfrm>
            <a:off x="474601" y="3307609"/>
            <a:ext cx="318963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 blew a kiss at the man with the dog.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1" name="Google Shape;4101;p155"/>
          <p:cNvSpPr txBox="1"/>
          <p:nvPr/>
        </p:nvSpPr>
        <p:spPr>
          <a:xfrm>
            <a:off x="480308" y="4348023"/>
            <a:ext cx="344362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All our books were given away.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2" name="Google Shape;4102;p155"/>
          <p:cNvSpPr txBox="1"/>
          <p:nvPr/>
        </p:nvSpPr>
        <p:spPr>
          <a:xfrm>
            <a:off x="474602" y="5253981"/>
            <a:ext cx="374906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boy from Sheffield won easily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3" name="Google Shape;4103;p155"/>
          <p:cNvSpPr txBox="1"/>
          <p:nvPr/>
        </p:nvSpPr>
        <p:spPr>
          <a:xfrm>
            <a:off x="4355976" y="705035"/>
            <a:ext cx="41698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4" name="Google Shape;4104;p155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5" name="Google Shape;4105;p155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6" name="Google Shape;4106;p155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7" name="Google Shape;4107;p155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8" name="Google Shape;4108;p155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9" name="Google Shape;4109;p155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110" name="Google Shape;4110;p155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111" name="Google Shape;4111;p155"/>
          <p:cNvSpPr txBox="1"/>
          <p:nvPr/>
        </p:nvSpPr>
        <p:spPr>
          <a:xfrm>
            <a:off x="421441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the noun phrases in these sentences.</a:t>
            </a:r>
            <a:endParaRPr/>
          </a:p>
        </p:txBody>
      </p:sp>
      <p:sp>
        <p:nvSpPr>
          <p:cNvPr id="4112" name="Google Shape;4112;p155"/>
          <p:cNvSpPr txBox="1"/>
          <p:nvPr/>
        </p:nvSpPr>
        <p:spPr>
          <a:xfrm>
            <a:off x="448706" y="1623375"/>
            <a:ext cx="321552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 chased the fat lazy cat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16" name="Shape 4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7" name="Google Shape;4117;p156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18" name="Google Shape;4118;p156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÷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19" name="Google Shape;4119;p156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20" name="Google Shape;4120;p156"/>
          <p:cNvSpPr/>
          <p:nvPr/>
        </p:nvSpPr>
        <p:spPr>
          <a:xfrm>
            <a:off x="384904" y="4202685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21" name="Google Shape;4121;p156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22" name="Google Shape;4122;p156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23" name="Google Shape;4123;p156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24" name="Google Shape;4124;p156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25" name="Google Shape;4125;p156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26" name="Google Shape;4126;p156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27" name="Google Shape;4127;p156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28" name="Google Shape;4128;p156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29" name="Google Shape;4129;p156"/>
          <p:cNvSpPr txBox="1"/>
          <p:nvPr/>
        </p:nvSpPr>
        <p:spPr>
          <a:xfrm>
            <a:off x="480460" y="566412"/>
            <a:ext cx="362732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 was woken by the hiss of the steam engine.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30" name="Google Shape;4130;p156"/>
          <p:cNvSpPr txBox="1"/>
          <p:nvPr/>
        </p:nvSpPr>
        <p:spPr>
          <a:xfrm>
            <a:off x="4957940" y="474202"/>
            <a:ext cx="2899505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hiss of the steam engine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31" name="Google Shape;4131;p156"/>
          <p:cNvSpPr txBox="1"/>
          <p:nvPr/>
        </p:nvSpPr>
        <p:spPr>
          <a:xfrm>
            <a:off x="490010" y="1546432"/>
            <a:ext cx="337146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 warm glow spread through her arms.</a:t>
            </a:r>
            <a:endParaRPr sz="2000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32" name="Google Shape;4132;p156"/>
          <p:cNvSpPr txBox="1"/>
          <p:nvPr/>
        </p:nvSpPr>
        <p:spPr>
          <a:xfrm>
            <a:off x="4976940" y="1623376"/>
            <a:ext cx="317907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 warm glow; her arms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33" name="Google Shape;4133;p156"/>
          <p:cNvSpPr txBox="1"/>
          <p:nvPr/>
        </p:nvSpPr>
        <p:spPr>
          <a:xfrm>
            <a:off x="471543" y="2569370"/>
            <a:ext cx="375212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True love always wins through.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34" name="Google Shape;4134;p156"/>
          <p:cNvSpPr txBox="1"/>
          <p:nvPr/>
        </p:nvSpPr>
        <p:spPr>
          <a:xfrm>
            <a:off x="5031275" y="2522332"/>
            <a:ext cx="143375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true love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35" name="Google Shape;4135;p156"/>
          <p:cNvSpPr txBox="1"/>
          <p:nvPr/>
        </p:nvSpPr>
        <p:spPr>
          <a:xfrm>
            <a:off x="4993329" y="3330000"/>
            <a:ext cx="317907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powerful scent of the roses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36" name="Google Shape;4136;p156"/>
          <p:cNvSpPr txBox="1"/>
          <p:nvPr/>
        </p:nvSpPr>
        <p:spPr>
          <a:xfrm>
            <a:off x="5068768" y="4160403"/>
            <a:ext cx="3028194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 weak shaft of light; the temple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37" name="Google Shape;4137;p156"/>
          <p:cNvSpPr txBox="1"/>
          <p:nvPr/>
        </p:nvSpPr>
        <p:spPr>
          <a:xfrm>
            <a:off x="5068768" y="5223203"/>
            <a:ext cx="30190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vibrant red leaves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38" name="Google Shape;4138;p156"/>
          <p:cNvSpPr txBox="1"/>
          <p:nvPr/>
        </p:nvSpPr>
        <p:spPr>
          <a:xfrm>
            <a:off x="503330" y="3333664"/>
            <a:ext cx="3325507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 was struck by the powerful scent of the roses.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39" name="Google Shape;4139;p156"/>
          <p:cNvSpPr txBox="1"/>
          <p:nvPr/>
        </p:nvSpPr>
        <p:spPr>
          <a:xfrm>
            <a:off x="505843" y="4160403"/>
            <a:ext cx="3589857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 weak shaft of light shone through the temple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40" name="Google Shape;4140;p156"/>
          <p:cNvSpPr txBox="1"/>
          <p:nvPr/>
        </p:nvSpPr>
        <p:spPr>
          <a:xfrm>
            <a:off x="490010" y="5069315"/>
            <a:ext cx="3693344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vibrant red leaves lit fell one by one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41" name="Google Shape;4141;p156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42" name="Google Shape;4142;p156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43" name="Google Shape;4143;p156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44" name="Google Shape;4144;p156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45" name="Google Shape;4145;p156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46" name="Google Shape;4146;p156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47" name="Google Shape;4147;p156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148" name="Google Shape;4148;p156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149" name="Google Shape;4149;p156"/>
          <p:cNvSpPr txBox="1"/>
          <p:nvPr/>
        </p:nvSpPr>
        <p:spPr>
          <a:xfrm>
            <a:off x="373922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identify the noun phrases in these sentences.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53" name="Shape 4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4" name="Google Shape;4154;p157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55" name="Google Shape;4155;p157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56" name="Google Shape;4156;p157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57" name="Google Shape;4157;p157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58" name="Google Shape;4158;p157">
            <a:hlinkClick action="ppaction://hlinksldjump" r:id="rId7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159" name="Google Shape;4159;p157"/>
          <p:cNvGrpSpPr/>
          <p:nvPr/>
        </p:nvGrpSpPr>
        <p:grpSpPr>
          <a:xfrm>
            <a:off x="583486" y="980728"/>
            <a:ext cx="3648676" cy="864096"/>
            <a:chOff x="583486" y="980728"/>
            <a:chExt cx="3648676" cy="864096"/>
          </a:xfrm>
        </p:grpSpPr>
        <p:sp>
          <p:nvSpPr>
            <p:cNvPr id="4160" name="Google Shape;4160;p157">
              <a:hlinkClick action="ppaction://hlinksldjump" r:id="rId8"/>
            </p:cNvPr>
            <p:cNvSpPr/>
            <p:nvPr/>
          </p:nvSpPr>
          <p:spPr>
            <a:xfrm>
              <a:off x="583486" y="980728"/>
              <a:ext cx="3648676" cy="864096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61" name="Google Shape;4161;p157"/>
            <p:cNvSpPr txBox="1"/>
            <p:nvPr/>
          </p:nvSpPr>
          <p:spPr>
            <a:xfrm>
              <a:off x="659601" y="1184791"/>
              <a:ext cx="1536135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commas </a:t>
              </a:r>
              <a:endParaRPr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162" name="Google Shape;4162;p157"/>
          <p:cNvSpPr txBox="1"/>
          <p:nvPr/>
        </p:nvSpPr>
        <p:spPr>
          <a:xfrm>
            <a:off x="827584" y="4648780"/>
            <a:ext cx="216024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4163" name="Google Shape;4163;p157"/>
          <p:cNvSpPr txBox="1"/>
          <p:nvPr/>
        </p:nvSpPr>
        <p:spPr>
          <a:xfrm>
            <a:off x="5148064" y="2877970"/>
            <a:ext cx="273630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dashes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4" name="Google Shape;4164;p157"/>
          <p:cNvSpPr txBox="1"/>
          <p:nvPr/>
        </p:nvSpPr>
        <p:spPr>
          <a:xfrm>
            <a:off x="5148065" y="1205293"/>
            <a:ext cx="155625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brackets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165" name="Google Shape;4165;p157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166" name="Google Shape;4166;p157"/>
          <p:cNvSpPr txBox="1"/>
          <p:nvPr/>
        </p:nvSpPr>
        <p:spPr>
          <a:xfrm>
            <a:off x="5236228" y="4710335"/>
            <a:ext cx="29361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hyphens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7" name="Google Shape;4167;p157"/>
          <p:cNvSpPr txBox="1"/>
          <p:nvPr/>
        </p:nvSpPr>
        <p:spPr>
          <a:xfrm>
            <a:off x="671011" y="2851215"/>
            <a:ext cx="339693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: or ;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8" name="Google Shape;4168;p157"/>
          <p:cNvSpPr txBox="1"/>
          <p:nvPr/>
        </p:nvSpPr>
        <p:spPr>
          <a:xfrm>
            <a:off x="707994" y="4710334"/>
            <a:ext cx="350119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! or ?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9" name="Google Shape;4169;p157"/>
          <p:cNvSpPr txBox="1"/>
          <p:nvPr/>
        </p:nvSpPr>
        <p:spPr>
          <a:xfrm>
            <a:off x="179511" y="6190399"/>
            <a:ext cx="227908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Other punctuation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73" name="Shape 4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4" name="Google Shape;4174;p158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75" name="Google Shape;4175;p158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76" name="Google Shape;4176;p158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77" name="Google Shape;4177;p158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78" name="Google Shape;4178;p158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79" name="Google Shape;4179;p158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0" name="Google Shape;4180;p158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1" name="Google Shape;4181;p158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2" name="Google Shape;4182;p158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3" name="Google Shape;4183;p158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4" name="Google Shape;4184;p158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5" name="Google Shape;4185;p158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6" name="Google Shape;4186;p158"/>
          <p:cNvSpPr txBox="1"/>
          <p:nvPr/>
        </p:nvSpPr>
        <p:spPr>
          <a:xfrm>
            <a:off x="508260" y="679370"/>
            <a:ext cx="341566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Honestly he is a twit.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7" name="Google Shape;4187;p158"/>
          <p:cNvSpPr txBox="1"/>
          <p:nvPr/>
        </p:nvSpPr>
        <p:spPr>
          <a:xfrm>
            <a:off x="4959112" y="679370"/>
            <a:ext cx="285324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Honestly, he is a twit.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8" name="Google Shape;4188;p158"/>
          <p:cNvSpPr txBox="1"/>
          <p:nvPr/>
        </p:nvSpPr>
        <p:spPr>
          <a:xfrm>
            <a:off x="474114" y="1624247"/>
            <a:ext cx="334366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 ate bread plums and figs. </a:t>
            </a:r>
            <a:endParaRPr/>
          </a:p>
        </p:txBody>
      </p:sp>
      <p:sp>
        <p:nvSpPr>
          <p:cNvPr id="4189" name="Google Shape;4189;p158"/>
          <p:cNvSpPr txBox="1"/>
          <p:nvPr/>
        </p:nvSpPr>
        <p:spPr>
          <a:xfrm>
            <a:off x="4993127" y="1500100"/>
            <a:ext cx="281902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 ate bread, plums and figs.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0" name="Google Shape;4190;p158"/>
          <p:cNvSpPr txBox="1"/>
          <p:nvPr/>
        </p:nvSpPr>
        <p:spPr>
          <a:xfrm>
            <a:off x="474114" y="2413708"/>
            <a:ext cx="366583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girl who had mousey hair shouted.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1" name="Google Shape;4191;p158"/>
          <p:cNvSpPr txBox="1"/>
          <p:nvPr/>
        </p:nvSpPr>
        <p:spPr>
          <a:xfrm>
            <a:off x="4993127" y="2399222"/>
            <a:ext cx="281882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girl, who had mousey hair, shouted.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2" name="Google Shape;4192;p158"/>
          <p:cNvSpPr txBox="1"/>
          <p:nvPr/>
        </p:nvSpPr>
        <p:spPr>
          <a:xfrm>
            <a:off x="4993127" y="3330000"/>
            <a:ext cx="294791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Would you like green, blue, orange or mauve?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3" name="Google Shape;4193;p158"/>
          <p:cNvSpPr txBox="1"/>
          <p:nvPr/>
        </p:nvSpPr>
        <p:spPr>
          <a:xfrm>
            <a:off x="5043175" y="4191181"/>
            <a:ext cx="299043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 eats a lot, but she is not fat.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4" name="Google Shape;4194;p158"/>
          <p:cNvSpPr txBox="1"/>
          <p:nvPr/>
        </p:nvSpPr>
        <p:spPr>
          <a:xfrm>
            <a:off x="5069563" y="5270794"/>
            <a:ext cx="266595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Freddy said, “Get lost!”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5" name="Google Shape;4195;p158"/>
          <p:cNvSpPr txBox="1"/>
          <p:nvPr/>
        </p:nvSpPr>
        <p:spPr>
          <a:xfrm>
            <a:off x="518652" y="3278746"/>
            <a:ext cx="333708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Would you like green blue orange or mauve?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6" name="Google Shape;4196;p158"/>
          <p:cNvSpPr txBox="1"/>
          <p:nvPr/>
        </p:nvSpPr>
        <p:spPr>
          <a:xfrm>
            <a:off x="518652" y="4221088"/>
            <a:ext cx="2906583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 eats a lot but she is not fat.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7" name="Google Shape;4197;p158"/>
          <p:cNvSpPr txBox="1"/>
          <p:nvPr/>
        </p:nvSpPr>
        <p:spPr>
          <a:xfrm>
            <a:off x="539553" y="5263448"/>
            <a:ext cx="378031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Freddy said “Get lost!”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8" name="Google Shape;4198;p158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9" name="Google Shape;4199;p158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00" name="Google Shape;4200;p158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01" name="Google Shape;4201;p158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02" name="Google Shape;4202;p158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03" name="Google Shape;4203;p158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04" name="Google Shape;4204;p158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205" name="Google Shape;4205;p158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29722" y="5888839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206" name="Google Shape;4206;p158"/>
          <p:cNvSpPr txBox="1"/>
          <p:nvPr/>
        </p:nvSpPr>
        <p:spPr>
          <a:xfrm>
            <a:off x="400849" y="5888839"/>
            <a:ext cx="763275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insert commas in these sentences.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10" name="Shape 4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1" name="Google Shape;4211;p159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2" name="Google Shape;4212;p159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3" name="Google Shape;4213;p159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4" name="Google Shape;4214;p159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5" name="Google Shape;4215;p159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6" name="Google Shape;4216;p159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7" name="Google Shape;4217;p159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8" name="Google Shape;4218;p159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9" name="Google Shape;4219;p159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0" name="Google Shape;4220;p159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1" name="Google Shape;4221;p159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2" name="Google Shape;4222;p159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3" name="Google Shape;4223;p159"/>
          <p:cNvSpPr txBox="1"/>
          <p:nvPr/>
        </p:nvSpPr>
        <p:spPr>
          <a:xfrm>
            <a:off x="4959112" y="679370"/>
            <a:ext cx="292699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Sarah: What do you want?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4" name="Google Shape;4224;p159"/>
          <p:cNvSpPr txBox="1"/>
          <p:nvPr/>
        </p:nvSpPr>
        <p:spPr>
          <a:xfrm>
            <a:off x="5075241" y="1500266"/>
            <a:ext cx="289277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 fell asleep; it had been a long day.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5" name="Google Shape;4225;p159"/>
          <p:cNvSpPr txBox="1"/>
          <p:nvPr/>
        </p:nvSpPr>
        <p:spPr>
          <a:xfrm>
            <a:off x="480307" y="2430000"/>
            <a:ext cx="315558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 ate these foods crisps, peas, beans and melon.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6" name="Google Shape;4226;p159"/>
          <p:cNvSpPr txBox="1"/>
          <p:nvPr/>
        </p:nvSpPr>
        <p:spPr>
          <a:xfrm>
            <a:off x="5038379" y="2430000"/>
            <a:ext cx="312255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 ate these foods: crisps, peas, beans and melon.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7" name="Google Shape;4227;p159"/>
          <p:cNvSpPr txBox="1"/>
          <p:nvPr/>
        </p:nvSpPr>
        <p:spPr>
          <a:xfrm>
            <a:off x="5049850" y="3300093"/>
            <a:ext cx="283625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Sue ate five pears; Jenny ate six.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8" name="Google Shape;4228;p159"/>
          <p:cNvSpPr txBox="1"/>
          <p:nvPr/>
        </p:nvSpPr>
        <p:spPr>
          <a:xfrm>
            <a:off x="5076429" y="4145014"/>
            <a:ext cx="3122550" cy="8002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These are the animals he saw: rats, mice and slugs.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9" name="Google Shape;4229;p159"/>
          <p:cNvSpPr txBox="1"/>
          <p:nvPr/>
        </p:nvSpPr>
        <p:spPr>
          <a:xfrm>
            <a:off x="5087900" y="5088429"/>
            <a:ext cx="311107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 arrived late; he missed the bus.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0" name="Google Shape;4230;p159"/>
          <p:cNvSpPr txBox="1"/>
          <p:nvPr/>
        </p:nvSpPr>
        <p:spPr>
          <a:xfrm>
            <a:off x="526413" y="3278746"/>
            <a:ext cx="289345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Sue ate five pears Jenny ate six.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1" name="Google Shape;4231;p159"/>
          <p:cNvSpPr txBox="1"/>
          <p:nvPr/>
        </p:nvSpPr>
        <p:spPr>
          <a:xfrm>
            <a:off x="518719" y="4161274"/>
            <a:ext cx="315582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These are the animals he saw rats, mice and slugs.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2" name="Google Shape;4232;p159"/>
          <p:cNvSpPr txBox="1"/>
          <p:nvPr/>
        </p:nvSpPr>
        <p:spPr>
          <a:xfrm>
            <a:off x="521373" y="5234867"/>
            <a:ext cx="380637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 arrived late he missed the bus.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3" name="Google Shape;4233;p159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4" name="Google Shape;4234;p159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5" name="Google Shape;4235;p159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6" name="Google Shape;4236;p159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7" name="Google Shape;4237;p159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8" name="Google Shape;4238;p159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9" name="Google Shape;4239;p159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240" name="Google Shape;4240;p159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241" name="Google Shape;4241;p159"/>
          <p:cNvSpPr txBox="1"/>
          <p:nvPr/>
        </p:nvSpPr>
        <p:spPr>
          <a:xfrm>
            <a:off x="401410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insert either a colon or a semicolon into each of these sentences.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42" name="Google Shape;4242;p159"/>
          <p:cNvSpPr txBox="1"/>
          <p:nvPr/>
        </p:nvSpPr>
        <p:spPr>
          <a:xfrm>
            <a:off x="480461" y="679370"/>
            <a:ext cx="315543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Sarah What do you want?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43" name="Google Shape;4243;p159"/>
          <p:cNvSpPr txBox="1"/>
          <p:nvPr/>
        </p:nvSpPr>
        <p:spPr>
          <a:xfrm>
            <a:off x="521373" y="1536532"/>
            <a:ext cx="318149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 fell asleep it was had been a long day.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47" name="Shape 4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8" name="Google Shape;4248;p160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49" name="Google Shape;4249;p160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0" name="Google Shape;4250;p160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1" name="Google Shape;4251;p160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2" name="Google Shape;4252;p160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3" name="Google Shape;4253;p160"/>
          <p:cNvSpPr/>
          <p:nvPr/>
        </p:nvSpPr>
        <p:spPr>
          <a:xfrm>
            <a:off x="383648" y="2429129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4" name="Google Shape;4254;p160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5" name="Google Shape;4255;p160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6" name="Google Shape;4256;p160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7" name="Google Shape;4257;p160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8" name="Google Shape;4258;p160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9" name="Google Shape;4259;p160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0" name="Google Shape;4260;p160"/>
          <p:cNvSpPr txBox="1"/>
          <p:nvPr/>
        </p:nvSpPr>
        <p:spPr>
          <a:xfrm>
            <a:off x="468350" y="647623"/>
            <a:ext cx="323955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Why did he do it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1" name="Google Shape;4261;p160"/>
          <p:cNvSpPr txBox="1"/>
          <p:nvPr/>
        </p:nvSpPr>
        <p:spPr>
          <a:xfrm>
            <a:off x="4820158" y="669639"/>
            <a:ext cx="234413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Why did he do it?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2" name="Google Shape;4262;p160"/>
          <p:cNvSpPr txBox="1"/>
          <p:nvPr/>
        </p:nvSpPr>
        <p:spPr>
          <a:xfrm>
            <a:off x="499865" y="1662685"/>
            <a:ext cx="220719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He’s mad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3" name="Google Shape;4263;p160"/>
          <p:cNvSpPr txBox="1"/>
          <p:nvPr/>
        </p:nvSpPr>
        <p:spPr>
          <a:xfrm>
            <a:off x="4860380" y="1662685"/>
            <a:ext cx="172784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He’s mad!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4" name="Google Shape;4264;p160"/>
          <p:cNvSpPr txBox="1"/>
          <p:nvPr/>
        </p:nvSpPr>
        <p:spPr>
          <a:xfrm>
            <a:off x="480308" y="2551055"/>
            <a:ext cx="308358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 ate it raw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5" name="Google Shape;4265;p160"/>
          <p:cNvSpPr txBox="1"/>
          <p:nvPr/>
        </p:nvSpPr>
        <p:spPr>
          <a:xfrm>
            <a:off x="4871741" y="2517809"/>
            <a:ext cx="237626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 ate it raw!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6" name="Google Shape;4266;p160"/>
          <p:cNvSpPr txBox="1"/>
          <p:nvPr/>
        </p:nvSpPr>
        <p:spPr>
          <a:xfrm>
            <a:off x="4922039" y="3467107"/>
            <a:ext cx="253028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How old is that?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7" name="Google Shape;4267;p160"/>
          <p:cNvSpPr txBox="1"/>
          <p:nvPr/>
        </p:nvSpPr>
        <p:spPr>
          <a:xfrm>
            <a:off x="4936153" y="4314290"/>
            <a:ext cx="186809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What is that?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8" name="Google Shape;4268;p160"/>
          <p:cNvSpPr txBox="1"/>
          <p:nvPr/>
        </p:nvSpPr>
        <p:spPr>
          <a:xfrm>
            <a:off x="5005410" y="5251063"/>
            <a:ext cx="331100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 threw it in the rubbish bin!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9" name="Google Shape;4269;p160"/>
          <p:cNvSpPr txBox="1"/>
          <p:nvPr/>
        </p:nvSpPr>
        <p:spPr>
          <a:xfrm>
            <a:off x="526412" y="3448023"/>
            <a:ext cx="195735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How old is that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0" name="Google Shape;4270;p160"/>
          <p:cNvSpPr txBox="1"/>
          <p:nvPr/>
        </p:nvSpPr>
        <p:spPr>
          <a:xfrm>
            <a:off x="468350" y="4314291"/>
            <a:ext cx="32395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What is that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1" name="Google Shape;4271;p160"/>
          <p:cNvSpPr txBox="1"/>
          <p:nvPr/>
        </p:nvSpPr>
        <p:spPr>
          <a:xfrm>
            <a:off x="515095" y="5234779"/>
            <a:ext cx="304879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 threw it in the rubbish bin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2" name="Google Shape;4272;p160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3" name="Google Shape;4273;p160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4" name="Google Shape;4274;p160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5" name="Google Shape;4275;p160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83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6" name="Google Shape;4276;p160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90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7" name="Google Shape;4277;p160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8" name="Google Shape;4278;p160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279" name="Google Shape;4279;p160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280" name="Google Shape;4280;p160"/>
          <p:cNvSpPr txBox="1"/>
          <p:nvPr/>
        </p:nvSpPr>
        <p:spPr>
          <a:xfrm>
            <a:off x="399672" y="5949696"/>
            <a:ext cx="7052648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insert either a question mark or an exclamation mark into each of these sentences 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84" name="Shape 4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5" name="Google Shape;4285;p161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86" name="Google Shape;4286;p161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87" name="Google Shape;4287;p161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88" name="Google Shape;4288;p161"/>
          <p:cNvSpPr/>
          <p:nvPr/>
        </p:nvSpPr>
        <p:spPr>
          <a:xfrm>
            <a:off x="384904" y="4202685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89" name="Google Shape;4289;p161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90" name="Google Shape;4290;p161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91" name="Google Shape;4291;p161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92" name="Google Shape;4292;p161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93" name="Google Shape;4293;p161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94" name="Google Shape;4294;p161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95" name="Google Shape;4295;p161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96" name="Google Shape;4296;p161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97" name="Google Shape;4297;p161"/>
          <p:cNvSpPr txBox="1"/>
          <p:nvPr/>
        </p:nvSpPr>
        <p:spPr>
          <a:xfrm>
            <a:off x="488942" y="565665"/>
            <a:ext cx="371482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old man who lived next door was bald.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98" name="Google Shape;4298;p161"/>
          <p:cNvSpPr txBox="1"/>
          <p:nvPr/>
        </p:nvSpPr>
        <p:spPr>
          <a:xfrm>
            <a:off x="4959112" y="565665"/>
            <a:ext cx="2997263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old man (who lived next door) was bald.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99" name="Google Shape;4299;p161"/>
          <p:cNvSpPr txBox="1"/>
          <p:nvPr/>
        </p:nvSpPr>
        <p:spPr>
          <a:xfrm>
            <a:off x="480460" y="1515655"/>
            <a:ext cx="344346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 hated the new car pink and yellow. 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0" name="Google Shape;4300;p161"/>
          <p:cNvSpPr txBox="1"/>
          <p:nvPr/>
        </p:nvSpPr>
        <p:spPr>
          <a:xfrm>
            <a:off x="5005412" y="1532871"/>
            <a:ext cx="310706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 hated the new car (pink and yellow).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1" name="Google Shape;4301;p161"/>
          <p:cNvSpPr txBox="1"/>
          <p:nvPr/>
        </p:nvSpPr>
        <p:spPr>
          <a:xfrm>
            <a:off x="420868" y="2418155"/>
            <a:ext cx="326114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prize was given by Mrs Bug wearing a blue dress.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2" name="Google Shape;4302;p161"/>
          <p:cNvSpPr txBox="1"/>
          <p:nvPr/>
        </p:nvSpPr>
        <p:spPr>
          <a:xfrm>
            <a:off x="4993330" y="2401748"/>
            <a:ext cx="3119144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prize was given by Mrs Bug (wearing a blue dress).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3" name="Google Shape;4303;p161"/>
          <p:cNvSpPr txBox="1"/>
          <p:nvPr/>
        </p:nvSpPr>
        <p:spPr>
          <a:xfrm>
            <a:off x="4856425" y="3335961"/>
            <a:ext cx="3240733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Add the butter (which you weighed earlier) to the sugar.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4" name="Google Shape;4304;p161"/>
          <p:cNvSpPr txBox="1"/>
          <p:nvPr/>
        </p:nvSpPr>
        <p:spPr>
          <a:xfrm>
            <a:off x="5005411" y="4295888"/>
            <a:ext cx="302819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Sally (aged 9) won the race.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5" name="Google Shape;4305;p161"/>
          <p:cNvSpPr txBox="1"/>
          <p:nvPr/>
        </p:nvSpPr>
        <p:spPr>
          <a:xfrm>
            <a:off x="4880969" y="5088429"/>
            <a:ext cx="323150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 had five mice (all from the same shop) in her room.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6" name="Google Shape;4306;p161"/>
          <p:cNvSpPr txBox="1"/>
          <p:nvPr/>
        </p:nvSpPr>
        <p:spPr>
          <a:xfrm>
            <a:off x="480460" y="3335961"/>
            <a:ext cx="354153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Add the butter which you weighed earlier to the sugar.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7" name="Google Shape;4307;p161"/>
          <p:cNvSpPr txBox="1"/>
          <p:nvPr/>
        </p:nvSpPr>
        <p:spPr>
          <a:xfrm>
            <a:off x="488942" y="4315185"/>
            <a:ext cx="343498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Sally aged 9 won the race.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8" name="Google Shape;4308;p161"/>
          <p:cNvSpPr txBox="1"/>
          <p:nvPr/>
        </p:nvSpPr>
        <p:spPr>
          <a:xfrm>
            <a:off x="525861" y="5100093"/>
            <a:ext cx="314245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 had five mice all from the same shop in her room. 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9" name="Google Shape;4309;p161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0" name="Google Shape;4310;p161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1" name="Google Shape;4311;p161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2" name="Google Shape;4312;p161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3" name="Google Shape;4313;p161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4" name="Google Shape;4314;p161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5" name="Google Shape;4315;p161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316" name="Google Shape;4316;p161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317" name="Google Shape;4317;p161"/>
          <p:cNvSpPr txBox="1"/>
          <p:nvPr/>
        </p:nvSpPr>
        <p:spPr>
          <a:xfrm>
            <a:off x="373922" y="5949696"/>
            <a:ext cx="765968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insert brackets in these sentences.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21" name="Shape 4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2" name="Google Shape;4322;p162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23" name="Google Shape;4323;p162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24" name="Google Shape;4324;p162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25" name="Google Shape;4325;p162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26" name="Google Shape;4326;p162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27" name="Google Shape;4327;p162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28" name="Google Shape;4328;p162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29" name="Google Shape;4329;p162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30" name="Google Shape;4330;p162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31" name="Google Shape;4331;p162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32" name="Google Shape;4332;p162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33" name="Google Shape;4333;p162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34" name="Google Shape;4334;p162"/>
          <p:cNvSpPr txBox="1"/>
          <p:nvPr/>
        </p:nvSpPr>
        <p:spPr>
          <a:xfrm>
            <a:off x="492378" y="650121"/>
            <a:ext cx="328753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Remember this I saved you.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35" name="Google Shape;4335;p162"/>
          <p:cNvSpPr txBox="1"/>
          <p:nvPr/>
        </p:nvSpPr>
        <p:spPr>
          <a:xfrm>
            <a:off x="4959112" y="679370"/>
            <a:ext cx="328529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Remember this – I saved you.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36" name="Google Shape;4336;p162"/>
          <p:cNvSpPr txBox="1"/>
          <p:nvPr/>
        </p:nvSpPr>
        <p:spPr>
          <a:xfrm>
            <a:off x="4791957" y="1500266"/>
            <a:ext cx="3399443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cat – curled up in its basket – was watching intently.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37" name="Google Shape;4337;p162"/>
          <p:cNvSpPr txBox="1"/>
          <p:nvPr/>
        </p:nvSpPr>
        <p:spPr>
          <a:xfrm>
            <a:off x="519768" y="2430000"/>
            <a:ext cx="368348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 had a choice to starve or to eat the mouldy bread.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38" name="Google Shape;4338;p162"/>
          <p:cNvSpPr txBox="1"/>
          <p:nvPr/>
        </p:nvSpPr>
        <p:spPr>
          <a:xfrm>
            <a:off x="4958882" y="2418251"/>
            <a:ext cx="319807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 had a choice – to starve or to eat the mouldy bread.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39" name="Google Shape;4339;p162"/>
          <p:cNvSpPr txBox="1"/>
          <p:nvPr/>
        </p:nvSpPr>
        <p:spPr>
          <a:xfrm>
            <a:off x="4781580" y="3330000"/>
            <a:ext cx="354345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Mr Jones – standing on the desk – looked down at the class.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40" name="Google Shape;4340;p162"/>
          <p:cNvSpPr txBox="1"/>
          <p:nvPr/>
        </p:nvSpPr>
        <p:spPr>
          <a:xfrm>
            <a:off x="5001170" y="4221088"/>
            <a:ext cx="323899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There were two things she could do – laugh or cry.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41" name="Google Shape;4341;p162"/>
          <p:cNvSpPr txBox="1"/>
          <p:nvPr/>
        </p:nvSpPr>
        <p:spPr>
          <a:xfrm>
            <a:off x="5001170" y="5130000"/>
            <a:ext cx="3186163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Philip – late again – made his way to the classroom.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42" name="Google Shape;4342;p162"/>
          <p:cNvSpPr txBox="1"/>
          <p:nvPr/>
        </p:nvSpPr>
        <p:spPr>
          <a:xfrm>
            <a:off x="510606" y="3299902"/>
            <a:ext cx="344932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Mr Jones standing on the desk looked down at the class.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43" name="Google Shape;4343;p162"/>
          <p:cNvSpPr txBox="1"/>
          <p:nvPr/>
        </p:nvSpPr>
        <p:spPr>
          <a:xfrm>
            <a:off x="510606" y="4224565"/>
            <a:ext cx="286755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There were two things she could do laugh or cry.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44" name="Google Shape;4344;p162"/>
          <p:cNvSpPr txBox="1"/>
          <p:nvPr/>
        </p:nvSpPr>
        <p:spPr>
          <a:xfrm>
            <a:off x="510606" y="5100093"/>
            <a:ext cx="3521334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Philip late again made his way to the classroom.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45" name="Google Shape;4345;p162"/>
          <p:cNvSpPr txBox="1"/>
          <p:nvPr/>
        </p:nvSpPr>
        <p:spPr>
          <a:xfrm>
            <a:off x="4355976" y="705035"/>
            <a:ext cx="41698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46" name="Google Shape;4346;p162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47" name="Google Shape;4347;p162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48" name="Google Shape;4348;p162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49" name="Google Shape;4349;p162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50" name="Google Shape;4350;p162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51" name="Google Shape;4351;p162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352" name="Google Shape;4352;p162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353" name="Google Shape;4353;p162"/>
          <p:cNvSpPr txBox="1"/>
          <p:nvPr/>
        </p:nvSpPr>
        <p:spPr>
          <a:xfrm>
            <a:off x="421441" y="5949696"/>
            <a:ext cx="74846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insert dashes in these sentences.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54" name="Google Shape;4354;p162"/>
          <p:cNvSpPr txBox="1"/>
          <p:nvPr/>
        </p:nvSpPr>
        <p:spPr>
          <a:xfrm>
            <a:off x="534263" y="1469488"/>
            <a:ext cx="3575567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cat curled up in its basket was watching intently. 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58" name="Shape 4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9" name="Google Shape;4359;p163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0" name="Google Shape;4360;p163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÷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1" name="Google Shape;4361;p163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2" name="Google Shape;4362;p163"/>
          <p:cNvSpPr/>
          <p:nvPr/>
        </p:nvSpPr>
        <p:spPr>
          <a:xfrm>
            <a:off x="384904" y="4202685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3" name="Google Shape;4363;p163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4" name="Google Shape;4364;p163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5" name="Google Shape;4365;p163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6" name="Google Shape;4366;p163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7" name="Google Shape;4367;p163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8" name="Google Shape;4368;p163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9" name="Google Shape;4369;p163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70" name="Google Shape;4370;p163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71" name="Google Shape;4371;p163"/>
          <p:cNvSpPr txBox="1"/>
          <p:nvPr/>
        </p:nvSpPr>
        <p:spPr>
          <a:xfrm>
            <a:off x="480460" y="568790"/>
            <a:ext cx="329097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 picked the sweet smelling rose.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72" name="Google Shape;4372;p163"/>
          <p:cNvSpPr txBox="1"/>
          <p:nvPr/>
        </p:nvSpPr>
        <p:spPr>
          <a:xfrm>
            <a:off x="4788024" y="529283"/>
            <a:ext cx="338437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 picked the sweet-smelling rose.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73" name="Google Shape;4373;p163"/>
          <p:cNvSpPr txBox="1"/>
          <p:nvPr/>
        </p:nvSpPr>
        <p:spPr>
          <a:xfrm>
            <a:off x="480460" y="1657245"/>
            <a:ext cx="363581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Oliver was old and tight fisted.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74" name="Google Shape;4374;p163"/>
          <p:cNvSpPr txBox="1"/>
          <p:nvPr/>
        </p:nvSpPr>
        <p:spPr>
          <a:xfrm>
            <a:off x="4798640" y="1657245"/>
            <a:ext cx="344467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Oliver was old and tight-fisted.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75" name="Google Shape;4375;p163"/>
          <p:cNvSpPr txBox="1"/>
          <p:nvPr/>
        </p:nvSpPr>
        <p:spPr>
          <a:xfrm>
            <a:off x="468281" y="2538415"/>
            <a:ext cx="323504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His house was custom built.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76" name="Google Shape;4376;p163"/>
          <p:cNvSpPr txBox="1"/>
          <p:nvPr/>
        </p:nvSpPr>
        <p:spPr>
          <a:xfrm>
            <a:off x="4993330" y="2569370"/>
            <a:ext cx="317907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His house was custom-built.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77" name="Google Shape;4377;p163"/>
          <p:cNvSpPr txBox="1"/>
          <p:nvPr/>
        </p:nvSpPr>
        <p:spPr>
          <a:xfrm>
            <a:off x="4993329" y="3469370"/>
            <a:ext cx="317907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 was fit and sports-mad.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78" name="Google Shape;4378;p163"/>
          <p:cNvSpPr txBox="1"/>
          <p:nvPr/>
        </p:nvSpPr>
        <p:spPr>
          <a:xfrm>
            <a:off x="5014518" y="4191181"/>
            <a:ext cx="316698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There was a build-up of dirt around the hot tap.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79" name="Google Shape;4379;p163"/>
          <p:cNvSpPr txBox="1"/>
          <p:nvPr/>
        </p:nvSpPr>
        <p:spPr>
          <a:xfrm>
            <a:off x="5014518" y="5088429"/>
            <a:ext cx="294185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green sweets are sugar-free.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0" name="Google Shape;4380;p163"/>
          <p:cNvSpPr txBox="1"/>
          <p:nvPr/>
        </p:nvSpPr>
        <p:spPr>
          <a:xfrm>
            <a:off x="526413" y="3448023"/>
            <a:ext cx="332550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 was fit and sports mad.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1" name="Google Shape;4381;p163"/>
          <p:cNvSpPr txBox="1"/>
          <p:nvPr/>
        </p:nvSpPr>
        <p:spPr>
          <a:xfrm>
            <a:off x="488801" y="4191181"/>
            <a:ext cx="3589857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There was a build up of dirt around the hot tap.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2" name="Google Shape;4382;p163"/>
          <p:cNvSpPr txBox="1"/>
          <p:nvPr/>
        </p:nvSpPr>
        <p:spPr>
          <a:xfrm>
            <a:off x="539553" y="5263448"/>
            <a:ext cx="369334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green sweets are sugar free.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3" name="Google Shape;4383;p163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4" name="Google Shape;4384;p163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5" name="Google Shape;4385;p163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6" name="Google Shape;4386;p163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7" name="Google Shape;4387;p163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8" name="Google Shape;4388;p163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9" name="Google Shape;4389;p163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390" name="Google Shape;4390;p163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391" name="Google Shape;4391;p163"/>
          <p:cNvSpPr txBox="1"/>
          <p:nvPr/>
        </p:nvSpPr>
        <p:spPr>
          <a:xfrm>
            <a:off x="373922" y="5949696"/>
            <a:ext cx="74846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insert hyphens in these sentences.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95" name="Shape 4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6" name="Google Shape;4396;p164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97" name="Google Shape;4397;p164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98" name="Google Shape;4398;p164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99" name="Google Shape;4399;p164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00" name="Google Shape;4400;p164">
            <a:hlinkClick action="ppaction://hlinksldjump" r:id="rId7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401" name="Google Shape;4401;p164"/>
          <p:cNvGrpSpPr/>
          <p:nvPr/>
        </p:nvGrpSpPr>
        <p:grpSpPr>
          <a:xfrm>
            <a:off x="583486" y="980728"/>
            <a:ext cx="3648676" cy="864096"/>
            <a:chOff x="583486" y="980728"/>
            <a:chExt cx="3648676" cy="864096"/>
          </a:xfrm>
        </p:grpSpPr>
        <p:sp>
          <p:nvSpPr>
            <p:cNvPr id="4402" name="Google Shape;4402;p164">
              <a:hlinkClick action="ppaction://hlinksldjump" r:id="rId8"/>
            </p:cNvPr>
            <p:cNvSpPr/>
            <p:nvPr/>
          </p:nvSpPr>
          <p:spPr>
            <a:xfrm>
              <a:off x="583486" y="980728"/>
              <a:ext cx="3648676" cy="864096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03" name="Google Shape;4403;p164"/>
            <p:cNvSpPr txBox="1"/>
            <p:nvPr/>
          </p:nvSpPr>
          <p:spPr>
            <a:xfrm>
              <a:off x="707994" y="1197329"/>
              <a:ext cx="3071918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Speech marks 1</a:t>
              </a:r>
              <a:endParaRPr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404" name="Google Shape;4404;p164"/>
          <p:cNvSpPr txBox="1"/>
          <p:nvPr/>
        </p:nvSpPr>
        <p:spPr>
          <a:xfrm>
            <a:off x="827584" y="4648780"/>
            <a:ext cx="216024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4405" name="Google Shape;4405;p164"/>
          <p:cNvSpPr txBox="1"/>
          <p:nvPr/>
        </p:nvSpPr>
        <p:spPr>
          <a:xfrm>
            <a:off x="5148064" y="2877970"/>
            <a:ext cx="32403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Direct      Indirect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06" name="Google Shape;4406;p164"/>
          <p:cNvSpPr txBox="1"/>
          <p:nvPr/>
        </p:nvSpPr>
        <p:spPr>
          <a:xfrm>
            <a:off x="5108071" y="1149512"/>
            <a:ext cx="328035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Direct      Indirect 1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407" name="Google Shape;4407;p164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408" name="Google Shape;4408;p164"/>
          <p:cNvSpPr txBox="1"/>
          <p:nvPr/>
        </p:nvSpPr>
        <p:spPr>
          <a:xfrm>
            <a:off x="5236227" y="4710335"/>
            <a:ext cx="325452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Indirect    Direct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09" name="Google Shape;4409;p164"/>
          <p:cNvSpPr txBox="1"/>
          <p:nvPr/>
        </p:nvSpPr>
        <p:spPr>
          <a:xfrm>
            <a:off x="671011" y="2851215"/>
            <a:ext cx="318090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Speech marks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10" name="Google Shape;4410;p164"/>
          <p:cNvSpPr txBox="1"/>
          <p:nvPr/>
        </p:nvSpPr>
        <p:spPr>
          <a:xfrm>
            <a:off x="707995" y="4710334"/>
            <a:ext cx="299991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Speech marks 3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11" name="Google Shape;4411;p164"/>
          <p:cNvSpPr txBox="1"/>
          <p:nvPr/>
        </p:nvSpPr>
        <p:spPr>
          <a:xfrm>
            <a:off x="179512" y="6190399"/>
            <a:ext cx="194421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Speech marks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12" name="Google Shape;4412;p164"/>
          <p:cNvSpPr/>
          <p:nvPr/>
        </p:nvSpPr>
        <p:spPr>
          <a:xfrm>
            <a:off x="6084168" y="3036794"/>
            <a:ext cx="216024" cy="144016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FFF00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13" name="Google Shape;4413;p164"/>
          <p:cNvSpPr/>
          <p:nvPr/>
        </p:nvSpPr>
        <p:spPr>
          <a:xfrm>
            <a:off x="6300192" y="4869160"/>
            <a:ext cx="216024" cy="144016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FFF00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14" name="Google Shape;4414;p164"/>
          <p:cNvSpPr/>
          <p:nvPr/>
        </p:nvSpPr>
        <p:spPr>
          <a:xfrm>
            <a:off x="6020544" y="1340768"/>
            <a:ext cx="216024" cy="144016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FFF00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18" name="Shape 4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9" name="Google Shape;4419;p165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0" name="Google Shape;4420;p165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1" name="Google Shape;4421;p165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2" name="Google Shape;4422;p165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3" name="Google Shape;4423;p165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4" name="Google Shape;4424;p165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5" name="Google Shape;4425;p165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6" name="Google Shape;4426;p165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7" name="Google Shape;4427;p165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8" name="Google Shape;4428;p165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9" name="Google Shape;4429;p165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0" name="Google Shape;4430;p165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1" name="Google Shape;4431;p165"/>
          <p:cNvSpPr txBox="1"/>
          <p:nvPr/>
        </p:nvSpPr>
        <p:spPr>
          <a:xfrm>
            <a:off x="508259" y="679370"/>
            <a:ext cx="370896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 said, It’s on fire!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2" name="Google Shape;4432;p165"/>
          <p:cNvSpPr txBox="1"/>
          <p:nvPr/>
        </p:nvSpPr>
        <p:spPr>
          <a:xfrm>
            <a:off x="4959112" y="679370"/>
            <a:ext cx="342931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 said, “It’s on fire!”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3" name="Google Shape;4433;p165"/>
          <p:cNvSpPr txBox="1"/>
          <p:nvPr/>
        </p:nvSpPr>
        <p:spPr>
          <a:xfrm>
            <a:off x="508260" y="1665703"/>
            <a:ext cx="363169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How many spiders? asked Jo.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4" name="Google Shape;4434;p165"/>
          <p:cNvSpPr txBox="1"/>
          <p:nvPr/>
        </p:nvSpPr>
        <p:spPr>
          <a:xfrm>
            <a:off x="4929135" y="1649456"/>
            <a:ext cx="339509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“How many spiders?” asked Jo.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5" name="Google Shape;4435;p165"/>
          <p:cNvSpPr txBox="1"/>
          <p:nvPr/>
        </p:nvSpPr>
        <p:spPr>
          <a:xfrm>
            <a:off x="474114" y="2370186"/>
            <a:ext cx="366583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It’s not fair, grumbled Mary, I’m never allowed out.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6" name="Google Shape;4436;p165"/>
          <p:cNvSpPr txBox="1"/>
          <p:nvPr/>
        </p:nvSpPr>
        <p:spPr>
          <a:xfrm>
            <a:off x="4929135" y="2390749"/>
            <a:ext cx="348926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“It’s not fair,” grumbled Mary, “I’m never allowed out.”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7" name="Google Shape;4437;p165"/>
          <p:cNvSpPr txBox="1"/>
          <p:nvPr/>
        </p:nvSpPr>
        <p:spPr>
          <a:xfrm>
            <a:off x="5008457" y="3330000"/>
            <a:ext cx="331577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“I’m ill,” declared Ben. “It will rain tomorrow.”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8" name="Google Shape;4438;p165"/>
          <p:cNvSpPr txBox="1"/>
          <p:nvPr/>
        </p:nvSpPr>
        <p:spPr>
          <a:xfrm>
            <a:off x="5049600" y="4214594"/>
            <a:ext cx="334525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“Pointless SPaG,” asserted Zara, “is great fun!”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9" name="Google Shape;4439;p165"/>
          <p:cNvSpPr txBox="1"/>
          <p:nvPr/>
        </p:nvSpPr>
        <p:spPr>
          <a:xfrm>
            <a:off x="5081337" y="5130000"/>
            <a:ext cx="317000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“Why’s that?” asked Bill. “She’s not here.” 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0" name="Google Shape;4440;p165"/>
          <p:cNvSpPr txBox="1"/>
          <p:nvPr/>
        </p:nvSpPr>
        <p:spPr>
          <a:xfrm>
            <a:off x="494473" y="3330000"/>
            <a:ext cx="362512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I’m ill, declared Ben. It will rain tomorrow.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1" name="Google Shape;4441;p165"/>
          <p:cNvSpPr txBox="1"/>
          <p:nvPr/>
        </p:nvSpPr>
        <p:spPr>
          <a:xfrm>
            <a:off x="513289" y="4221088"/>
            <a:ext cx="3482647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Pointless SPaG, asserted Zara, is great fun!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2" name="Google Shape;4442;p165"/>
          <p:cNvSpPr txBox="1"/>
          <p:nvPr/>
        </p:nvSpPr>
        <p:spPr>
          <a:xfrm>
            <a:off x="539553" y="5133597"/>
            <a:ext cx="3456383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Why’s that? asked Bill. She’s not here. 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3" name="Google Shape;4443;p165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4" name="Google Shape;4444;p165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5" name="Google Shape;4445;p165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6" name="Google Shape;4446;p165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7" name="Google Shape;4447;p165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8" name="Google Shape;4448;p165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9" name="Google Shape;4449;p165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450" name="Google Shape;4450;p165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29722" y="5888839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451" name="Google Shape;4451;p165"/>
          <p:cNvSpPr txBox="1"/>
          <p:nvPr/>
        </p:nvSpPr>
        <p:spPr>
          <a:xfrm>
            <a:off x="400849" y="5888839"/>
            <a:ext cx="763275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put speech marks into these sentences.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55" name="Shape 4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6" name="Google Shape;4456;p166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57" name="Google Shape;4457;p166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58" name="Google Shape;4458;p166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59" name="Google Shape;4459;p166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0" name="Google Shape;4460;p166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1" name="Google Shape;4461;p166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2" name="Google Shape;4462;p166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3" name="Google Shape;4463;p166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4" name="Google Shape;4464;p166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5" name="Google Shape;4465;p166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6" name="Google Shape;4466;p166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7" name="Google Shape;4467;p166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8" name="Google Shape;4468;p166"/>
          <p:cNvSpPr txBox="1"/>
          <p:nvPr/>
        </p:nvSpPr>
        <p:spPr>
          <a:xfrm>
            <a:off x="4959109" y="547840"/>
            <a:ext cx="2925257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“Spiders have eight legs,” retorted Sue.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9" name="Google Shape;4469;p166"/>
          <p:cNvSpPr txBox="1"/>
          <p:nvPr/>
        </p:nvSpPr>
        <p:spPr>
          <a:xfrm>
            <a:off x="4968584" y="1500266"/>
            <a:ext cx="317907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Sue asked, “What time is it now?”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0" name="Google Shape;4470;p166"/>
          <p:cNvSpPr txBox="1"/>
          <p:nvPr/>
        </p:nvSpPr>
        <p:spPr>
          <a:xfrm>
            <a:off x="480307" y="2551055"/>
            <a:ext cx="325807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sit down shouted mr smith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1" name="Google Shape;4471;p166"/>
          <p:cNvSpPr txBox="1"/>
          <p:nvPr/>
        </p:nvSpPr>
        <p:spPr>
          <a:xfrm>
            <a:off x="5038379" y="2430000"/>
            <a:ext cx="284598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“Sit down!” shouted Mr Smith.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2" name="Google Shape;4472;p166"/>
          <p:cNvSpPr txBox="1"/>
          <p:nvPr/>
        </p:nvSpPr>
        <p:spPr>
          <a:xfrm>
            <a:off x="5059325" y="3344074"/>
            <a:ext cx="3097804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“What’s that?” demanded Miss Pickles.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3" name="Google Shape;4473;p166"/>
          <p:cNvSpPr txBox="1"/>
          <p:nvPr/>
        </p:nvSpPr>
        <p:spPr>
          <a:xfrm>
            <a:off x="5069891" y="4158158"/>
            <a:ext cx="3206029" cy="8002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“Who has eaten the chocolate?” asked Mum.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4" name="Google Shape;4474;p166"/>
          <p:cNvSpPr txBox="1"/>
          <p:nvPr/>
        </p:nvSpPr>
        <p:spPr>
          <a:xfrm>
            <a:off x="5059325" y="5130000"/>
            <a:ext cx="2983757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“Hide now!” yelled the policeman.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5" name="Google Shape;4475;p166"/>
          <p:cNvSpPr txBox="1"/>
          <p:nvPr/>
        </p:nvSpPr>
        <p:spPr>
          <a:xfrm>
            <a:off x="510935" y="3344074"/>
            <a:ext cx="369725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what’s that demanded miss pickles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6" name="Google Shape;4476;p166"/>
          <p:cNvSpPr txBox="1"/>
          <p:nvPr/>
        </p:nvSpPr>
        <p:spPr>
          <a:xfrm>
            <a:off x="476648" y="4178746"/>
            <a:ext cx="365988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who has eaten the chocolate asked mum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7" name="Google Shape;4477;p166"/>
          <p:cNvSpPr txBox="1"/>
          <p:nvPr/>
        </p:nvSpPr>
        <p:spPr>
          <a:xfrm>
            <a:off x="521373" y="5211539"/>
            <a:ext cx="347456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hide now yelled the policeman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8" name="Google Shape;4478;p166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9" name="Google Shape;4479;p166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80" name="Google Shape;4480;p166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81" name="Google Shape;4481;p166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82" name="Google Shape;4482;p166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83" name="Google Shape;4483;p166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84" name="Google Shape;4484;p166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485" name="Google Shape;4485;p166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486" name="Google Shape;4486;p166"/>
          <p:cNvSpPr txBox="1"/>
          <p:nvPr/>
        </p:nvSpPr>
        <p:spPr>
          <a:xfrm>
            <a:off x="401410" y="5949696"/>
            <a:ext cx="777099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punctuate these sentences.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87" name="Google Shape;4487;p166"/>
          <p:cNvSpPr txBox="1"/>
          <p:nvPr/>
        </p:nvSpPr>
        <p:spPr>
          <a:xfrm>
            <a:off x="510935" y="530197"/>
            <a:ext cx="3227443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spiders have eight legs retorted sue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88" name="Google Shape;4488;p166"/>
          <p:cNvSpPr txBox="1"/>
          <p:nvPr/>
        </p:nvSpPr>
        <p:spPr>
          <a:xfrm>
            <a:off x="526413" y="1654154"/>
            <a:ext cx="337161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sue asked what time is it now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92" name="Shape 4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3" name="Google Shape;4493;p167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94" name="Google Shape;4494;p167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95" name="Google Shape;4495;p167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96" name="Google Shape;4496;p167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97" name="Google Shape;4497;p167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98" name="Google Shape;4498;p167"/>
          <p:cNvSpPr/>
          <p:nvPr/>
        </p:nvSpPr>
        <p:spPr>
          <a:xfrm>
            <a:off x="383648" y="2429129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99" name="Google Shape;4499;p167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0" name="Google Shape;4500;p167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1" name="Google Shape;4501;p167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2" name="Google Shape;4502;p167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3" name="Google Shape;4503;p167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4" name="Google Shape;4504;p167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5" name="Google Shape;4505;p167"/>
          <p:cNvSpPr txBox="1"/>
          <p:nvPr/>
        </p:nvSpPr>
        <p:spPr>
          <a:xfrm>
            <a:off x="468350" y="546528"/>
            <a:ext cx="3239554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 scored four goals boasted tom four more than bill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6" name="Google Shape;4506;p167"/>
          <p:cNvSpPr txBox="1"/>
          <p:nvPr/>
        </p:nvSpPr>
        <p:spPr>
          <a:xfrm>
            <a:off x="4795725" y="528272"/>
            <a:ext cx="3280234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“I scored four goals,” boasted Tom, “four more than Bill.”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7" name="Google Shape;4507;p167"/>
          <p:cNvSpPr txBox="1"/>
          <p:nvPr/>
        </p:nvSpPr>
        <p:spPr>
          <a:xfrm>
            <a:off x="492597" y="1540864"/>
            <a:ext cx="343132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janet said i am not cleaning that toilet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8" name="Google Shape;4508;p167"/>
          <p:cNvSpPr txBox="1"/>
          <p:nvPr/>
        </p:nvSpPr>
        <p:spPr>
          <a:xfrm>
            <a:off x="4820158" y="1500266"/>
            <a:ext cx="342425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Janet said, “I am not cleaning that toilet.”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9" name="Google Shape;4509;p167"/>
          <p:cNvSpPr txBox="1"/>
          <p:nvPr/>
        </p:nvSpPr>
        <p:spPr>
          <a:xfrm>
            <a:off x="480308" y="2370186"/>
            <a:ext cx="308358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come here ordered mum i need to go shopping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0" name="Google Shape;4510;p167"/>
          <p:cNvSpPr txBox="1"/>
          <p:nvPr/>
        </p:nvSpPr>
        <p:spPr>
          <a:xfrm>
            <a:off x="4842283" y="2368444"/>
            <a:ext cx="3407407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“Come here!” ordered Mum. “I need to go shopping.”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1" name="Google Shape;4511;p167"/>
          <p:cNvSpPr txBox="1"/>
          <p:nvPr/>
        </p:nvSpPr>
        <p:spPr>
          <a:xfrm>
            <a:off x="4811105" y="3330000"/>
            <a:ext cx="350531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“How come?” asked Fred. “She’s usually on time.”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2" name="Google Shape;4512;p167"/>
          <p:cNvSpPr txBox="1"/>
          <p:nvPr/>
        </p:nvSpPr>
        <p:spPr>
          <a:xfrm>
            <a:off x="5005411" y="4191181"/>
            <a:ext cx="324427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“It’s Saturday,” remarked Sue, “and it is raining again.”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3" name="Google Shape;4513;p167"/>
          <p:cNvSpPr txBox="1"/>
          <p:nvPr/>
        </p:nvSpPr>
        <p:spPr>
          <a:xfrm>
            <a:off x="5005410" y="5088429"/>
            <a:ext cx="295096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“Sprouts are yummy,” said Dad, “as is broccoli.”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4" name="Google Shape;4514;p167"/>
          <p:cNvSpPr txBox="1"/>
          <p:nvPr/>
        </p:nvSpPr>
        <p:spPr>
          <a:xfrm>
            <a:off x="526412" y="3300093"/>
            <a:ext cx="303747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how come asked fred shes usually on time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5" name="Google Shape;4515;p167"/>
          <p:cNvSpPr txBox="1"/>
          <p:nvPr/>
        </p:nvSpPr>
        <p:spPr>
          <a:xfrm>
            <a:off x="456626" y="4160403"/>
            <a:ext cx="3239554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its Saturday remarked sue and it is raining again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6" name="Google Shape;4516;p167"/>
          <p:cNvSpPr txBox="1"/>
          <p:nvPr/>
        </p:nvSpPr>
        <p:spPr>
          <a:xfrm>
            <a:off x="492286" y="5100093"/>
            <a:ext cx="352839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sprouts are yummy said dad as is broccoli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7" name="Google Shape;4517;p167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8" name="Google Shape;4518;p167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9" name="Google Shape;4519;p167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0" name="Google Shape;4520;p167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1" name="Google Shape;4521;p167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2" name="Google Shape;4522;p167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3" name="Google Shape;4523;p167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524" name="Google Shape;4524;p167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525" name="Google Shape;4525;p167"/>
          <p:cNvSpPr txBox="1"/>
          <p:nvPr/>
        </p:nvSpPr>
        <p:spPr>
          <a:xfrm>
            <a:off x="399672" y="5949696"/>
            <a:ext cx="705264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punctuate these sentences.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29" name="Shape 45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0" name="Google Shape;4530;p168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31" name="Google Shape;4531;p168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32" name="Google Shape;4532;p168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33" name="Google Shape;4533;p168"/>
          <p:cNvSpPr/>
          <p:nvPr/>
        </p:nvSpPr>
        <p:spPr>
          <a:xfrm>
            <a:off x="384904" y="4202685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34" name="Google Shape;4534;p168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35" name="Google Shape;4535;p168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36" name="Google Shape;4536;p168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37" name="Google Shape;4537;p168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38" name="Google Shape;4538;p168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39" name="Google Shape;4539;p168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0" name="Google Shape;4540;p168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1" name="Google Shape;4541;p168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2" name="Google Shape;4542;p168"/>
          <p:cNvSpPr txBox="1"/>
          <p:nvPr/>
        </p:nvSpPr>
        <p:spPr>
          <a:xfrm>
            <a:off x="488942" y="671076"/>
            <a:ext cx="329097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“I love dogs,” said Tom.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3" name="Google Shape;4543;p168"/>
          <p:cNvSpPr txBox="1"/>
          <p:nvPr/>
        </p:nvSpPr>
        <p:spPr>
          <a:xfrm>
            <a:off x="4959112" y="679370"/>
            <a:ext cx="321328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Tom said that he loves dogs.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4" name="Google Shape;4544;p168"/>
          <p:cNvSpPr txBox="1"/>
          <p:nvPr/>
        </p:nvSpPr>
        <p:spPr>
          <a:xfrm>
            <a:off x="480460" y="1657245"/>
            <a:ext cx="308342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Jane said, “I eat eggs.”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5" name="Google Shape;4545;p168"/>
          <p:cNvSpPr txBox="1"/>
          <p:nvPr/>
        </p:nvSpPr>
        <p:spPr>
          <a:xfrm>
            <a:off x="4993330" y="1669543"/>
            <a:ext cx="3179069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Jane said that she eats eggs.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6" name="Google Shape;4546;p168"/>
          <p:cNvSpPr txBox="1"/>
          <p:nvPr/>
        </p:nvSpPr>
        <p:spPr>
          <a:xfrm>
            <a:off x="446764" y="2523203"/>
            <a:ext cx="366950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“I always wake up early,” said Joe.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7" name="Google Shape;4547;p168"/>
          <p:cNvSpPr txBox="1"/>
          <p:nvPr/>
        </p:nvSpPr>
        <p:spPr>
          <a:xfrm>
            <a:off x="5065371" y="2398161"/>
            <a:ext cx="325104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Joe said that he always wakes up early.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8" name="Google Shape;4548;p168"/>
          <p:cNvSpPr txBox="1"/>
          <p:nvPr/>
        </p:nvSpPr>
        <p:spPr>
          <a:xfrm>
            <a:off x="5030684" y="3300093"/>
            <a:ext cx="300292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Bert asked how long there was left.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9" name="Google Shape;4549;p168"/>
          <p:cNvSpPr txBox="1"/>
          <p:nvPr/>
        </p:nvSpPr>
        <p:spPr>
          <a:xfrm>
            <a:off x="5030684" y="4191181"/>
            <a:ext cx="316698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Sarah said that she would tidy her room.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0" name="Google Shape;4550;p168"/>
          <p:cNvSpPr txBox="1"/>
          <p:nvPr/>
        </p:nvSpPr>
        <p:spPr>
          <a:xfrm>
            <a:off x="5088452" y="5126211"/>
            <a:ext cx="300292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Mark said that he ran last Sunday.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1" name="Google Shape;4551;p168"/>
          <p:cNvSpPr txBox="1"/>
          <p:nvPr/>
        </p:nvSpPr>
        <p:spPr>
          <a:xfrm>
            <a:off x="492876" y="3330000"/>
            <a:ext cx="325349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“How long is there left?” asked Bert.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2" name="Google Shape;4552;p168"/>
          <p:cNvSpPr txBox="1"/>
          <p:nvPr/>
        </p:nvSpPr>
        <p:spPr>
          <a:xfrm>
            <a:off x="446764" y="4315185"/>
            <a:ext cx="366950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Sarah said, “I will tidy my room.”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3" name="Google Shape;4553;p168"/>
          <p:cNvSpPr txBox="1"/>
          <p:nvPr/>
        </p:nvSpPr>
        <p:spPr>
          <a:xfrm>
            <a:off x="539553" y="5263448"/>
            <a:ext cx="338437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Mark said, “I ran last Sunday.”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4" name="Google Shape;4554;p168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5" name="Google Shape;4555;p168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6" name="Google Shape;4556;p168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7" name="Google Shape;4557;p168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8" name="Google Shape;4558;p168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9" name="Google Shape;4559;p168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60" name="Google Shape;4560;p168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561" name="Google Shape;4561;p168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562" name="Google Shape;4562;p168"/>
          <p:cNvSpPr txBox="1"/>
          <p:nvPr/>
        </p:nvSpPr>
        <p:spPr>
          <a:xfrm>
            <a:off x="373922" y="5949696"/>
            <a:ext cx="7484696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change these sentences to indirect speech.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66" name="Shape 4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7" name="Google Shape;4567;p169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68" name="Google Shape;4568;p169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69" name="Google Shape;4569;p169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70" name="Google Shape;4570;p169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71" name="Google Shape;4571;p169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72" name="Google Shape;4572;p169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73" name="Google Shape;4573;p169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74" name="Google Shape;4574;p169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75" name="Google Shape;4575;p169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76" name="Google Shape;4576;p169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77" name="Google Shape;4577;p169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78" name="Google Shape;4578;p169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79" name="Google Shape;4579;p169"/>
          <p:cNvSpPr txBox="1"/>
          <p:nvPr/>
        </p:nvSpPr>
        <p:spPr>
          <a:xfrm>
            <a:off x="496967" y="679370"/>
            <a:ext cx="350355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John said, “I am going fishing.”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80" name="Google Shape;4580;p169"/>
          <p:cNvSpPr txBox="1"/>
          <p:nvPr/>
        </p:nvSpPr>
        <p:spPr>
          <a:xfrm>
            <a:off x="4959112" y="540000"/>
            <a:ext cx="3074494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John said that he was going fishing.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81" name="Google Shape;4581;p169"/>
          <p:cNvSpPr txBox="1"/>
          <p:nvPr/>
        </p:nvSpPr>
        <p:spPr>
          <a:xfrm>
            <a:off x="4988406" y="1530173"/>
            <a:ext cx="304520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Mary observed that she had head lice again.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82" name="Google Shape;4582;p169"/>
          <p:cNvSpPr txBox="1"/>
          <p:nvPr/>
        </p:nvSpPr>
        <p:spPr>
          <a:xfrm>
            <a:off x="474602" y="2399222"/>
            <a:ext cx="368348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“For breakfast,” boasted Simon, “I ate three shredded wheat.”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83" name="Google Shape;4583;p169"/>
          <p:cNvSpPr txBox="1"/>
          <p:nvPr/>
        </p:nvSpPr>
        <p:spPr>
          <a:xfrm>
            <a:off x="4788025" y="2460777"/>
            <a:ext cx="3603862" cy="6771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Simon boasted that he had eaten three shredded wheat for breakfast</a:t>
            </a: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84" name="Google Shape;4584;p169"/>
          <p:cNvSpPr txBox="1"/>
          <p:nvPr/>
        </p:nvSpPr>
        <p:spPr>
          <a:xfrm>
            <a:off x="5054003" y="3461527"/>
            <a:ext cx="297960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Dave told Simon to get up.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85" name="Google Shape;4585;p169"/>
          <p:cNvSpPr txBox="1"/>
          <p:nvPr/>
        </p:nvSpPr>
        <p:spPr>
          <a:xfrm>
            <a:off x="4871741" y="4221088"/>
            <a:ext cx="3372667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Sue asked Mary how old she was.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86" name="Google Shape;4586;p169"/>
          <p:cNvSpPr txBox="1"/>
          <p:nvPr/>
        </p:nvSpPr>
        <p:spPr>
          <a:xfrm>
            <a:off x="4994753" y="5127014"/>
            <a:ext cx="319040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Fred announced that he would be going to town.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87" name="Google Shape;4587;p169"/>
          <p:cNvSpPr txBox="1"/>
          <p:nvPr/>
        </p:nvSpPr>
        <p:spPr>
          <a:xfrm>
            <a:off x="474602" y="3432634"/>
            <a:ext cx="359334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“Get up Simon!” yelled Dave.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88" name="Google Shape;4588;p169"/>
          <p:cNvSpPr txBox="1"/>
          <p:nvPr/>
        </p:nvSpPr>
        <p:spPr>
          <a:xfrm>
            <a:off x="429532" y="4191181"/>
            <a:ext cx="368348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“How old are you Mary?” asked Sue.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89" name="Google Shape;4589;p169"/>
          <p:cNvSpPr txBox="1"/>
          <p:nvPr/>
        </p:nvSpPr>
        <p:spPr>
          <a:xfrm>
            <a:off x="465101" y="5088429"/>
            <a:ext cx="3521333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“I will be going to town,” announced Fred.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90" name="Google Shape;4590;p169"/>
          <p:cNvSpPr txBox="1"/>
          <p:nvPr/>
        </p:nvSpPr>
        <p:spPr>
          <a:xfrm>
            <a:off x="4355976" y="705035"/>
            <a:ext cx="41698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91" name="Google Shape;4591;p169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92" name="Google Shape;4592;p169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93" name="Google Shape;4593;p169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6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94" name="Google Shape;4594;p169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95" name="Google Shape;4595;p169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96" name="Google Shape;4596;p169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597" name="Google Shape;4597;p169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598" name="Google Shape;4598;p169"/>
          <p:cNvSpPr txBox="1"/>
          <p:nvPr/>
        </p:nvSpPr>
        <p:spPr>
          <a:xfrm>
            <a:off x="421441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change these sentences to indirect speech.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99" name="Google Shape;4599;p169"/>
          <p:cNvSpPr txBox="1"/>
          <p:nvPr/>
        </p:nvSpPr>
        <p:spPr>
          <a:xfrm>
            <a:off x="474602" y="1484877"/>
            <a:ext cx="3287535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“I have head lice again,” observed Mary.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00" name="Google Shape;4600;p169"/>
          <p:cNvSpPr txBox="1"/>
          <p:nvPr/>
        </p:nvSpPr>
        <p:spPr>
          <a:xfrm>
            <a:off x="4572000" y="188640"/>
            <a:ext cx="437423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Some variation on these answers is allowed.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04" name="Shape 46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5" name="Google Shape;4605;p170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06" name="Google Shape;4606;p170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÷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07" name="Google Shape;4607;p170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08" name="Google Shape;4608;p170"/>
          <p:cNvSpPr/>
          <p:nvPr/>
        </p:nvSpPr>
        <p:spPr>
          <a:xfrm>
            <a:off x="384904" y="4202685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09" name="Google Shape;4609;p170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0" name="Google Shape;4610;p170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1" name="Google Shape;4611;p170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2" name="Google Shape;4612;p170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3" name="Google Shape;4613;p170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4" name="Google Shape;4614;p170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5" name="Google Shape;4615;p170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6" name="Google Shape;4616;p170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7" name="Google Shape;4617;p170"/>
          <p:cNvSpPr txBox="1"/>
          <p:nvPr/>
        </p:nvSpPr>
        <p:spPr>
          <a:xfrm>
            <a:off x="488942" y="565665"/>
            <a:ext cx="362732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John said that he had had enough.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8" name="Google Shape;4618;p170"/>
          <p:cNvSpPr txBox="1"/>
          <p:nvPr/>
        </p:nvSpPr>
        <p:spPr>
          <a:xfrm>
            <a:off x="4959112" y="565665"/>
            <a:ext cx="3074493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“I have had enough,” said John.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9" name="Google Shape;4619;p170"/>
          <p:cNvSpPr txBox="1"/>
          <p:nvPr/>
        </p:nvSpPr>
        <p:spPr>
          <a:xfrm>
            <a:off x="471544" y="1530173"/>
            <a:ext cx="374320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Mary said that she would like to go out.</a:t>
            </a:r>
            <a:endParaRPr sz="2000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20" name="Google Shape;4620;p170"/>
          <p:cNvSpPr txBox="1"/>
          <p:nvPr/>
        </p:nvSpPr>
        <p:spPr>
          <a:xfrm>
            <a:off x="4982304" y="1530173"/>
            <a:ext cx="310706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“I would like to go out,” said Mary.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1" name="Google Shape;4621;p170"/>
          <p:cNvSpPr txBox="1"/>
          <p:nvPr/>
        </p:nvSpPr>
        <p:spPr>
          <a:xfrm>
            <a:off x="471544" y="2430000"/>
            <a:ext cx="340515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Tom told Joe to get his act together.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2" name="Google Shape;4622;p170"/>
          <p:cNvSpPr txBox="1"/>
          <p:nvPr/>
        </p:nvSpPr>
        <p:spPr>
          <a:xfrm>
            <a:off x="5045480" y="2409786"/>
            <a:ext cx="319892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“Get your act together Joe!” ordered Tom.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3" name="Google Shape;4623;p170"/>
          <p:cNvSpPr txBox="1"/>
          <p:nvPr/>
        </p:nvSpPr>
        <p:spPr>
          <a:xfrm>
            <a:off x="5001169" y="3330000"/>
            <a:ext cx="325107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“I will kill the spider,” said Sue.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4" name="Google Shape;4624;p170"/>
          <p:cNvSpPr txBox="1"/>
          <p:nvPr/>
        </p:nvSpPr>
        <p:spPr>
          <a:xfrm>
            <a:off x="4982304" y="4161274"/>
            <a:ext cx="3246837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“Can I come as well?” asked Sarah.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5" name="Google Shape;4625;p170"/>
          <p:cNvSpPr txBox="1"/>
          <p:nvPr/>
        </p:nvSpPr>
        <p:spPr>
          <a:xfrm>
            <a:off x="4886252" y="5149984"/>
            <a:ext cx="3380507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“Tomorrow there will be heavy rain,” predicted the weather forecaster.</a:t>
            </a:r>
            <a:endParaRPr sz="16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6" name="Google Shape;4626;p170"/>
          <p:cNvSpPr txBox="1"/>
          <p:nvPr/>
        </p:nvSpPr>
        <p:spPr>
          <a:xfrm>
            <a:off x="526413" y="3330000"/>
            <a:ext cx="3109483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Sue said she would kill the spider.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7" name="Google Shape;4627;p170"/>
          <p:cNvSpPr txBox="1"/>
          <p:nvPr/>
        </p:nvSpPr>
        <p:spPr>
          <a:xfrm>
            <a:off x="539553" y="4202685"/>
            <a:ext cx="3589857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Sarah asked if she could go as well.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8" name="Google Shape;4628;p170"/>
          <p:cNvSpPr txBox="1"/>
          <p:nvPr/>
        </p:nvSpPr>
        <p:spPr>
          <a:xfrm>
            <a:off x="502799" y="5130000"/>
            <a:ext cx="3693344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weather forecaster predicted heavy rain tomorrow.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9" name="Google Shape;4629;p170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0" name="Google Shape;4630;p170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1" name="Google Shape;4631;p170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2" name="Google Shape;4632;p170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3" name="Google Shape;4633;p170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4" name="Google Shape;4634;p170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5" name="Google Shape;4635;p170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636" name="Google Shape;4636;p170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637" name="Google Shape;4637;p170"/>
          <p:cNvSpPr txBox="1"/>
          <p:nvPr/>
        </p:nvSpPr>
        <p:spPr>
          <a:xfrm>
            <a:off x="373922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change these sentences to direct speech.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8" name="Google Shape;4638;p170"/>
          <p:cNvSpPr txBox="1"/>
          <p:nvPr/>
        </p:nvSpPr>
        <p:spPr>
          <a:xfrm>
            <a:off x="4572000" y="188640"/>
            <a:ext cx="437423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Some variation on these answers is allowed.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42" name="Shape 4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3" name="Google Shape;4643;p171">
            <a:hlinkClick action="ppaction://hlinksldjump" r:id="rId3"/>
          </p:cNvPr>
          <p:cNvSpPr/>
          <p:nvPr/>
        </p:nvSpPr>
        <p:spPr>
          <a:xfrm>
            <a:off x="560517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44" name="Google Shape;4644;p171">
            <a:hlinkClick action="ppaction://hlinksldjump" r:id="rId4"/>
          </p:cNvPr>
          <p:cNvSpPr/>
          <p:nvPr/>
        </p:nvSpPr>
        <p:spPr>
          <a:xfrm>
            <a:off x="4999614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45" name="Google Shape;4645;p171">
            <a:hlinkClick action="ppaction://hlinksldjump" r:id="rId5"/>
          </p:cNvPr>
          <p:cNvSpPr/>
          <p:nvPr/>
        </p:nvSpPr>
        <p:spPr>
          <a:xfrm>
            <a:off x="567566" y="45091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46" name="Google Shape;4646;p171">
            <a:hlinkClick action="ppaction://hlinksldjump" r:id="rId6"/>
          </p:cNvPr>
          <p:cNvSpPr/>
          <p:nvPr/>
        </p:nvSpPr>
        <p:spPr>
          <a:xfrm>
            <a:off x="5024181" y="2708920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47" name="Google Shape;4647;p171">
            <a:hlinkClick action="ppaction://hlinksldjump" r:id="rId7"/>
          </p:cNvPr>
          <p:cNvSpPr/>
          <p:nvPr/>
        </p:nvSpPr>
        <p:spPr>
          <a:xfrm>
            <a:off x="5033135" y="980728"/>
            <a:ext cx="3648676" cy="864096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648" name="Google Shape;4648;p171"/>
          <p:cNvGrpSpPr/>
          <p:nvPr/>
        </p:nvGrpSpPr>
        <p:grpSpPr>
          <a:xfrm>
            <a:off x="583486" y="980728"/>
            <a:ext cx="3648676" cy="864096"/>
            <a:chOff x="583486" y="980728"/>
            <a:chExt cx="3648676" cy="864096"/>
          </a:xfrm>
        </p:grpSpPr>
        <p:sp>
          <p:nvSpPr>
            <p:cNvPr id="4649" name="Google Shape;4649;p171">
              <a:hlinkClick action="ppaction://hlinksldjump" r:id="rId8"/>
            </p:cNvPr>
            <p:cNvSpPr/>
            <p:nvPr/>
          </p:nvSpPr>
          <p:spPr>
            <a:xfrm>
              <a:off x="583486" y="980728"/>
              <a:ext cx="3648676" cy="864096"/>
            </a:xfrm>
            <a:prstGeom prst="roundRect">
              <a:avLst>
                <a:gd fmla="val 16667" name="adj"/>
              </a:avLst>
            </a:prstGeom>
            <a:solidFill>
              <a:srgbClr val="17365D"/>
            </a:solidFill>
            <a:ln cap="flat" cmpd="sng" w="25400">
              <a:solidFill>
                <a:srgbClr val="FFFF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50" name="Google Shape;4650;p171"/>
            <p:cNvSpPr txBox="1"/>
            <p:nvPr/>
          </p:nvSpPr>
          <p:spPr>
            <a:xfrm>
              <a:off x="707995" y="1197329"/>
              <a:ext cx="1847781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solidFill>
                    <a:srgbClr val="FFFF00"/>
                  </a:solidFill>
                  <a:latin typeface="Calibri"/>
                  <a:ea typeface="Calibri"/>
                  <a:cs typeface="Calibri"/>
                  <a:sym typeface="Calibri"/>
                </a:rPr>
                <a:t>Possession 1</a:t>
              </a:r>
              <a:endParaRPr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651" name="Google Shape;4651;p171"/>
          <p:cNvSpPr txBox="1"/>
          <p:nvPr/>
        </p:nvSpPr>
        <p:spPr>
          <a:xfrm>
            <a:off x="827584" y="4648780"/>
            <a:ext cx="216024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4652" name="Google Shape;4652;p171"/>
          <p:cNvSpPr txBox="1"/>
          <p:nvPr/>
        </p:nvSpPr>
        <p:spPr>
          <a:xfrm>
            <a:off x="5148064" y="2851215"/>
            <a:ext cx="302433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Correct the mistakes 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53" name="Google Shape;4653;p171"/>
          <p:cNvSpPr txBox="1"/>
          <p:nvPr/>
        </p:nvSpPr>
        <p:spPr>
          <a:xfrm>
            <a:off x="5108071" y="1149512"/>
            <a:ext cx="227224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Contraction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654" name="Google Shape;4654;p171">
            <a:hlinkClick action="ppaction://hlinksldjump"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033606" y="5733256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655" name="Google Shape;4655;p171"/>
          <p:cNvSpPr txBox="1"/>
          <p:nvPr/>
        </p:nvSpPr>
        <p:spPr>
          <a:xfrm>
            <a:off x="5170297" y="4710335"/>
            <a:ext cx="30081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Correct the mistakes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56" name="Google Shape;4656;p171"/>
          <p:cNvSpPr txBox="1"/>
          <p:nvPr/>
        </p:nvSpPr>
        <p:spPr>
          <a:xfrm>
            <a:off x="757413" y="2851215"/>
            <a:ext cx="175826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Possession 2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57" name="Google Shape;4657;p171"/>
          <p:cNvSpPr txBox="1"/>
          <p:nvPr/>
        </p:nvSpPr>
        <p:spPr>
          <a:xfrm>
            <a:off x="707995" y="4710334"/>
            <a:ext cx="299991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Contraction 1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58" name="Google Shape;4658;p171"/>
          <p:cNvSpPr txBox="1"/>
          <p:nvPr/>
        </p:nvSpPr>
        <p:spPr>
          <a:xfrm>
            <a:off x="179512" y="6190399"/>
            <a:ext cx="172819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Apostrophes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62" name="Shape 46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3" name="Google Shape;4663;p172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64" name="Google Shape;4664;p172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65" name="Google Shape;4665;p172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66" name="Google Shape;4666;p172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67" name="Google Shape;4667;p172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68" name="Google Shape;4668;p172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69" name="Google Shape;4669;p172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0" name="Google Shape;4670;p172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1" name="Google Shape;4671;p172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2" name="Google Shape;4672;p172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3" name="Google Shape;4673;p172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4" name="Google Shape;4674;p172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5" name="Google Shape;4675;p172"/>
          <p:cNvSpPr txBox="1"/>
          <p:nvPr/>
        </p:nvSpPr>
        <p:spPr>
          <a:xfrm>
            <a:off x="492596" y="645665"/>
            <a:ext cx="350334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cat belonging to Jane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6" name="Google Shape;4676;p172"/>
          <p:cNvSpPr txBox="1"/>
          <p:nvPr/>
        </p:nvSpPr>
        <p:spPr>
          <a:xfrm>
            <a:off x="4959111" y="679370"/>
            <a:ext cx="155710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Jane’s cat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7" name="Google Shape;4677;p172"/>
          <p:cNvSpPr txBox="1"/>
          <p:nvPr/>
        </p:nvSpPr>
        <p:spPr>
          <a:xfrm>
            <a:off x="492597" y="1598749"/>
            <a:ext cx="335932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dog of Mr Jones 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8" name="Google Shape;4678;p172"/>
          <p:cNvSpPr txBox="1"/>
          <p:nvPr/>
        </p:nvSpPr>
        <p:spPr>
          <a:xfrm>
            <a:off x="4993330" y="1669543"/>
            <a:ext cx="3497419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Mr Jones’s dog or Mr Jones’ dog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9" name="Google Shape;4679;p172"/>
          <p:cNvSpPr txBox="1"/>
          <p:nvPr/>
        </p:nvSpPr>
        <p:spPr>
          <a:xfrm>
            <a:off x="480307" y="2551055"/>
            <a:ext cx="373633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cake belonging to the children 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0" name="Google Shape;4680;p172"/>
          <p:cNvSpPr txBox="1"/>
          <p:nvPr/>
        </p:nvSpPr>
        <p:spPr>
          <a:xfrm>
            <a:off x="4959111" y="2520277"/>
            <a:ext cx="260389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children’s cake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1" name="Google Shape;4681;p172"/>
          <p:cNvSpPr txBox="1"/>
          <p:nvPr/>
        </p:nvSpPr>
        <p:spPr>
          <a:xfrm>
            <a:off x="5005411" y="3467134"/>
            <a:ext cx="165482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its fingers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2" name="Google Shape;4682;p172"/>
          <p:cNvSpPr txBox="1"/>
          <p:nvPr/>
        </p:nvSpPr>
        <p:spPr>
          <a:xfrm>
            <a:off x="5003476" y="4361419"/>
            <a:ext cx="201622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boy’s legs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3" name="Google Shape;4683;p172"/>
          <p:cNvSpPr txBox="1"/>
          <p:nvPr/>
        </p:nvSpPr>
        <p:spPr>
          <a:xfrm>
            <a:off x="5005411" y="5211539"/>
            <a:ext cx="230289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boys’ legs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4" name="Google Shape;4684;p172"/>
          <p:cNvSpPr txBox="1"/>
          <p:nvPr/>
        </p:nvSpPr>
        <p:spPr>
          <a:xfrm>
            <a:off x="526412" y="3448023"/>
            <a:ext cx="332550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fingers belonging to it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5" name="Google Shape;4685;p172"/>
          <p:cNvSpPr txBox="1"/>
          <p:nvPr/>
        </p:nvSpPr>
        <p:spPr>
          <a:xfrm>
            <a:off x="468350" y="4314291"/>
            <a:ext cx="287951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legs of the boy 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6" name="Google Shape;4686;p172"/>
          <p:cNvSpPr txBox="1"/>
          <p:nvPr/>
        </p:nvSpPr>
        <p:spPr>
          <a:xfrm>
            <a:off x="539553" y="5263448"/>
            <a:ext cx="237626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legs of the boys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7" name="Google Shape;4687;p172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8" name="Google Shape;4688;p172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9" name="Google Shape;4689;p172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90" name="Google Shape;4690;p172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91" name="Google Shape;4691;p172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92" name="Google Shape;4692;p172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93" name="Google Shape;4693;p172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694" name="Google Shape;4694;p172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695" name="Google Shape;4695;p172"/>
          <p:cNvSpPr txBox="1"/>
          <p:nvPr/>
        </p:nvSpPr>
        <p:spPr>
          <a:xfrm>
            <a:off x="399672" y="5949696"/>
            <a:ext cx="7633934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rewrite the phrases using an apostrophe where necessary.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99" name="Shape 46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0" name="Google Shape;4700;p173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1" name="Google Shape;4701;p173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2" name="Google Shape;4702;p173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3" name="Google Shape;4703;p173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4" name="Google Shape;4704;p173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5" name="Google Shape;4705;p173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6" name="Google Shape;4706;p173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7" name="Google Shape;4707;p173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8" name="Google Shape;4708;p173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9" name="Google Shape;4709;p173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10" name="Google Shape;4710;p173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11" name="Google Shape;4711;p173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12" name="Google Shape;4712;p173"/>
          <p:cNvSpPr txBox="1"/>
          <p:nvPr/>
        </p:nvSpPr>
        <p:spPr>
          <a:xfrm>
            <a:off x="508259" y="679370"/>
            <a:ext cx="370896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pen of my brother-in-law 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13" name="Google Shape;4713;p173"/>
          <p:cNvSpPr txBox="1"/>
          <p:nvPr/>
        </p:nvSpPr>
        <p:spPr>
          <a:xfrm>
            <a:off x="4959111" y="679370"/>
            <a:ext cx="270923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my brother-in-law’s pen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14" name="Google Shape;4714;p173"/>
          <p:cNvSpPr txBox="1"/>
          <p:nvPr/>
        </p:nvSpPr>
        <p:spPr>
          <a:xfrm>
            <a:off x="508260" y="1665703"/>
            <a:ext cx="319964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coats of the women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15" name="Google Shape;4715;p173"/>
          <p:cNvSpPr txBox="1"/>
          <p:nvPr/>
        </p:nvSpPr>
        <p:spPr>
          <a:xfrm>
            <a:off x="4993330" y="1669543"/>
            <a:ext cx="224296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women’s coats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16" name="Google Shape;4716;p173"/>
          <p:cNvSpPr txBox="1"/>
          <p:nvPr/>
        </p:nvSpPr>
        <p:spPr>
          <a:xfrm>
            <a:off x="474114" y="2523203"/>
            <a:ext cx="294575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leaves of the tree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17" name="Google Shape;4717;p173"/>
          <p:cNvSpPr txBox="1"/>
          <p:nvPr/>
        </p:nvSpPr>
        <p:spPr>
          <a:xfrm>
            <a:off x="4993329" y="2569370"/>
            <a:ext cx="2170959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tree’s leaves</a:t>
            </a:r>
            <a:endParaRPr/>
          </a:p>
        </p:txBody>
      </p:sp>
      <p:sp>
        <p:nvSpPr>
          <p:cNvPr id="4718" name="Google Shape;4718;p173"/>
          <p:cNvSpPr txBox="1"/>
          <p:nvPr/>
        </p:nvSpPr>
        <p:spPr>
          <a:xfrm>
            <a:off x="5022624" y="3483366"/>
            <a:ext cx="280390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Mr &amp; Mrs Smith’s house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19" name="Google Shape;4719;p173"/>
          <p:cNvSpPr txBox="1"/>
          <p:nvPr/>
        </p:nvSpPr>
        <p:spPr>
          <a:xfrm>
            <a:off x="5043175" y="4369370"/>
            <a:ext cx="1545049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Sarah’s nose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20" name="Google Shape;4720;p173"/>
          <p:cNvSpPr txBox="1"/>
          <p:nvPr/>
        </p:nvSpPr>
        <p:spPr>
          <a:xfrm>
            <a:off x="5074399" y="5223203"/>
            <a:ext cx="2449929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Mary’s and my house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21" name="Google Shape;4721;p173"/>
          <p:cNvSpPr txBox="1"/>
          <p:nvPr/>
        </p:nvSpPr>
        <p:spPr>
          <a:xfrm>
            <a:off x="514832" y="3484758"/>
            <a:ext cx="340909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house of Mr &amp; Mrs Smith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22" name="Google Shape;4722;p173"/>
          <p:cNvSpPr txBox="1"/>
          <p:nvPr/>
        </p:nvSpPr>
        <p:spPr>
          <a:xfrm>
            <a:off x="513289" y="4301856"/>
            <a:ext cx="319461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nose of Sarah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23" name="Google Shape;4723;p173"/>
          <p:cNvSpPr txBox="1"/>
          <p:nvPr/>
        </p:nvSpPr>
        <p:spPr>
          <a:xfrm>
            <a:off x="508259" y="5115951"/>
            <a:ext cx="3780313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 house belonging to Mary and me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24" name="Google Shape;4724;p173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25" name="Google Shape;4725;p173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26" name="Google Shape;4726;p173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27" name="Google Shape;4727;p173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28" name="Google Shape;4728;p173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29" name="Google Shape;4729;p173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30" name="Google Shape;4730;p173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731" name="Google Shape;4731;p173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29722" y="5888839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732" name="Google Shape;4732;p173"/>
          <p:cNvSpPr txBox="1"/>
          <p:nvPr/>
        </p:nvSpPr>
        <p:spPr>
          <a:xfrm>
            <a:off x="400849" y="5888839"/>
            <a:ext cx="763275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rewrite the phrases using an apostrophe where necessary.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36" name="Shape 47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7" name="Google Shape;4737;p174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38" name="Google Shape;4738;p174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39" name="Google Shape;4739;p174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0" name="Google Shape;4740;p174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1" name="Google Shape;4741;p174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2" name="Google Shape;4742;p174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3" name="Google Shape;4743;p174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4" name="Google Shape;4744;p174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5" name="Google Shape;4745;p174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6" name="Google Shape;4746;p174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7" name="Google Shape;4747;p174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8" name="Google Shape;4748;p174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9" name="Google Shape;4749;p174"/>
          <p:cNvSpPr txBox="1"/>
          <p:nvPr/>
        </p:nvSpPr>
        <p:spPr>
          <a:xfrm>
            <a:off x="4959111" y="679370"/>
            <a:ext cx="256521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It’s a lovely day.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0" name="Google Shape;4750;p174"/>
          <p:cNvSpPr txBox="1"/>
          <p:nvPr/>
        </p:nvSpPr>
        <p:spPr>
          <a:xfrm>
            <a:off x="480461" y="1577210"/>
            <a:ext cx="272338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 cannot come.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1" name="Google Shape;4751;p174"/>
          <p:cNvSpPr txBox="1"/>
          <p:nvPr/>
        </p:nvSpPr>
        <p:spPr>
          <a:xfrm>
            <a:off x="4993330" y="1623376"/>
            <a:ext cx="28927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She can’t come.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2" name="Google Shape;4752;p174"/>
          <p:cNvSpPr txBox="1"/>
          <p:nvPr/>
        </p:nvSpPr>
        <p:spPr>
          <a:xfrm>
            <a:off x="480307" y="2551055"/>
            <a:ext cx="308358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 did not rain.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3" name="Google Shape;4753;p174"/>
          <p:cNvSpPr txBox="1"/>
          <p:nvPr/>
        </p:nvSpPr>
        <p:spPr>
          <a:xfrm>
            <a:off x="4993330" y="2569370"/>
            <a:ext cx="281903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 didn’t rain.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4" name="Google Shape;4754;p174"/>
          <p:cNvSpPr txBox="1"/>
          <p:nvPr/>
        </p:nvSpPr>
        <p:spPr>
          <a:xfrm>
            <a:off x="4959112" y="3457659"/>
            <a:ext cx="263722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You shan’t pass.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5" name="Google Shape;4755;p174"/>
          <p:cNvSpPr txBox="1"/>
          <p:nvPr/>
        </p:nvSpPr>
        <p:spPr>
          <a:xfrm>
            <a:off x="4986434" y="4323202"/>
            <a:ext cx="3134021" cy="5170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Whose cake won’t rise?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6" name="Google Shape;4756;p174"/>
          <p:cNvSpPr txBox="1"/>
          <p:nvPr/>
        </p:nvSpPr>
        <p:spPr>
          <a:xfrm>
            <a:off x="5055494" y="5211539"/>
            <a:ext cx="244517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They’ve spots.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7" name="Google Shape;4757;p174"/>
          <p:cNvSpPr txBox="1"/>
          <p:nvPr/>
        </p:nvSpPr>
        <p:spPr>
          <a:xfrm>
            <a:off x="526413" y="3448023"/>
            <a:ext cx="303747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You shall not pass.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8" name="Google Shape;4758;p174"/>
          <p:cNvSpPr txBox="1"/>
          <p:nvPr/>
        </p:nvSpPr>
        <p:spPr>
          <a:xfrm>
            <a:off x="480071" y="4323203"/>
            <a:ext cx="337184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Whose cake will not rise?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9" name="Google Shape;4759;p174"/>
          <p:cNvSpPr txBox="1"/>
          <p:nvPr/>
        </p:nvSpPr>
        <p:spPr>
          <a:xfrm>
            <a:off x="521372" y="5211539"/>
            <a:ext cx="311452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They have spots.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60" name="Google Shape;4760;p174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61" name="Google Shape;4761;p174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62" name="Google Shape;4762;p174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72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63" name="Google Shape;4763;p174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64" name="Google Shape;4764;p174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65" name="Google Shape;4765;p174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66" name="Google Shape;4766;p174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767" name="Google Shape;4767;p174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768" name="Google Shape;4768;p174"/>
          <p:cNvSpPr txBox="1"/>
          <p:nvPr/>
        </p:nvSpPr>
        <p:spPr>
          <a:xfrm>
            <a:off x="401410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shorten these sentences using an apostrophe where necessary.</a:t>
            </a:r>
            <a:endParaRPr/>
          </a:p>
        </p:txBody>
      </p:sp>
      <p:sp>
        <p:nvSpPr>
          <p:cNvPr id="4769" name="Google Shape;4769;p174"/>
          <p:cNvSpPr txBox="1"/>
          <p:nvPr/>
        </p:nvSpPr>
        <p:spPr>
          <a:xfrm>
            <a:off x="480461" y="679370"/>
            <a:ext cx="229133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 is a lovely day.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73" name="Shape 47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4" name="Google Shape;4774;p175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75" name="Google Shape;4775;p175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76" name="Google Shape;4776;p175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77" name="Google Shape;4777;p175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78" name="Google Shape;4778;p175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79" name="Google Shape;4779;p175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80" name="Google Shape;4780;p175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81" name="Google Shape;4781;p175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82" name="Google Shape;4782;p175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83" name="Google Shape;4783;p175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84" name="Google Shape;4784;p175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85" name="Google Shape;4785;p175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86" name="Google Shape;4786;p175"/>
          <p:cNvSpPr txBox="1"/>
          <p:nvPr/>
        </p:nvSpPr>
        <p:spPr>
          <a:xfrm>
            <a:off x="509171" y="679369"/>
            <a:ext cx="213540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We will eat it.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87" name="Google Shape;4787;p175"/>
          <p:cNvSpPr txBox="1"/>
          <p:nvPr/>
        </p:nvSpPr>
        <p:spPr>
          <a:xfrm>
            <a:off x="4959112" y="679370"/>
            <a:ext cx="170112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We’ll eat it.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88" name="Google Shape;4788;p175"/>
          <p:cNvSpPr txBox="1"/>
          <p:nvPr/>
        </p:nvSpPr>
        <p:spPr>
          <a:xfrm>
            <a:off x="4993330" y="1637802"/>
            <a:ext cx="291280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Who’s ready. I’m not.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89" name="Google Shape;4789;p175"/>
          <p:cNvSpPr txBox="1"/>
          <p:nvPr/>
        </p:nvSpPr>
        <p:spPr>
          <a:xfrm>
            <a:off x="480307" y="2530898"/>
            <a:ext cx="3839559" cy="4462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 would eat it – he is greedy.</a:t>
            </a:r>
            <a:endParaRPr sz="23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0" name="Google Shape;4790;p175"/>
          <p:cNvSpPr txBox="1"/>
          <p:nvPr/>
        </p:nvSpPr>
        <p:spPr>
          <a:xfrm>
            <a:off x="4993330" y="2569370"/>
            <a:ext cx="325107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He’d eat it – he’s greedy.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1" name="Google Shape;4791;p175"/>
          <p:cNvSpPr txBox="1"/>
          <p:nvPr/>
        </p:nvSpPr>
        <p:spPr>
          <a:xfrm>
            <a:off x="4993330" y="3469370"/>
            <a:ext cx="30402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We couldn’t believe it.</a:t>
            </a:r>
            <a:endParaRPr i="1"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2" name="Google Shape;4792;p175"/>
          <p:cNvSpPr txBox="1"/>
          <p:nvPr/>
        </p:nvSpPr>
        <p:spPr>
          <a:xfrm>
            <a:off x="5077989" y="4320372"/>
            <a:ext cx="243913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You’ve cracked it.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3" name="Google Shape;4793;p175"/>
          <p:cNvSpPr txBox="1"/>
          <p:nvPr/>
        </p:nvSpPr>
        <p:spPr>
          <a:xfrm>
            <a:off x="4959112" y="5154662"/>
            <a:ext cx="342931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They wouldn’t because they’re daft.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4" name="Google Shape;4794;p175"/>
          <p:cNvSpPr txBox="1"/>
          <p:nvPr/>
        </p:nvSpPr>
        <p:spPr>
          <a:xfrm>
            <a:off x="493983" y="3469370"/>
            <a:ext cx="323330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We could not believe it.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5" name="Google Shape;4795;p175"/>
          <p:cNvSpPr txBox="1"/>
          <p:nvPr/>
        </p:nvSpPr>
        <p:spPr>
          <a:xfrm>
            <a:off x="501623" y="4301856"/>
            <a:ext cx="292749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You have cracked it.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6" name="Google Shape;4796;p175"/>
          <p:cNvSpPr txBox="1"/>
          <p:nvPr/>
        </p:nvSpPr>
        <p:spPr>
          <a:xfrm>
            <a:off x="474602" y="5145231"/>
            <a:ext cx="3816507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They would not because they are daft.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7" name="Google Shape;4797;p175"/>
          <p:cNvSpPr txBox="1"/>
          <p:nvPr/>
        </p:nvSpPr>
        <p:spPr>
          <a:xfrm>
            <a:off x="4355976" y="705035"/>
            <a:ext cx="41698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8" name="Google Shape;4798;p175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9" name="Google Shape;4799;p175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31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00" name="Google Shape;4800;p175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01" name="Google Shape;4801;p175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02" name="Google Shape;4802;p175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03" name="Google Shape;4803;p175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804" name="Google Shape;4804;p175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805" name="Google Shape;4805;p175"/>
          <p:cNvSpPr txBox="1"/>
          <p:nvPr/>
        </p:nvSpPr>
        <p:spPr>
          <a:xfrm>
            <a:off x="421441" y="5949696"/>
            <a:ext cx="748469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shorten these sentences using an apostrophe where necessary.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06" name="Google Shape;4806;p175"/>
          <p:cNvSpPr txBox="1"/>
          <p:nvPr/>
        </p:nvSpPr>
        <p:spPr>
          <a:xfrm>
            <a:off x="450616" y="1640470"/>
            <a:ext cx="334274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Who is ready? I am not.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10" name="Shape 48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1" name="Google Shape;4811;p176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2" name="Google Shape;4812;p176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3" name="Google Shape;4813;p176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4" name="Google Shape;4814;p176"/>
          <p:cNvSpPr/>
          <p:nvPr/>
        </p:nvSpPr>
        <p:spPr>
          <a:xfrm>
            <a:off x="400848" y="4221088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5" name="Google Shape;4815;p176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6" name="Google Shape;4816;p176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7" name="Google Shape;4817;p176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8" name="Google Shape;4818;p176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9" name="Google Shape;4819;p176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20" name="Google Shape;4820;p176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21" name="Google Shape;4821;p176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22" name="Google Shape;4822;p176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23" name="Google Shape;4823;p176"/>
          <p:cNvSpPr txBox="1"/>
          <p:nvPr/>
        </p:nvSpPr>
        <p:spPr>
          <a:xfrm>
            <a:off x="530402" y="722127"/>
            <a:ext cx="1890509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childrens toilet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24" name="Google Shape;4824;p176"/>
          <p:cNvSpPr txBox="1"/>
          <p:nvPr/>
        </p:nvSpPr>
        <p:spPr>
          <a:xfrm>
            <a:off x="4959112" y="679370"/>
            <a:ext cx="294702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children’s toilet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25" name="Google Shape;4825;p176"/>
          <p:cNvSpPr txBox="1"/>
          <p:nvPr/>
        </p:nvSpPr>
        <p:spPr>
          <a:xfrm>
            <a:off x="4993330" y="1669543"/>
            <a:ext cx="310706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Apples and pears half price!</a:t>
            </a:r>
            <a:endParaRPr i="1"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26" name="Google Shape;4826;p176"/>
          <p:cNvSpPr txBox="1"/>
          <p:nvPr/>
        </p:nvSpPr>
        <p:spPr>
          <a:xfrm>
            <a:off x="480308" y="2551055"/>
            <a:ext cx="286755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Dunkin Donut’s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27" name="Google Shape;4827;p176"/>
          <p:cNvSpPr txBox="1"/>
          <p:nvPr/>
        </p:nvSpPr>
        <p:spPr>
          <a:xfrm>
            <a:off x="4993330" y="2569370"/>
            <a:ext cx="231497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Dunkin’ Donuts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28" name="Google Shape;4828;p176"/>
          <p:cNvSpPr txBox="1"/>
          <p:nvPr/>
        </p:nvSpPr>
        <p:spPr>
          <a:xfrm>
            <a:off x="4993329" y="3469370"/>
            <a:ext cx="274702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It’s mine and not yours. </a:t>
            </a:r>
            <a:endParaRPr i="1"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29" name="Google Shape;4829;p176"/>
          <p:cNvSpPr txBox="1"/>
          <p:nvPr/>
        </p:nvSpPr>
        <p:spPr>
          <a:xfrm>
            <a:off x="5005412" y="4369370"/>
            <a:ext cx="359903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Stop using apostrophes wrongly!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0" name="Google Shape;4830;p176"/>
          <p:cNvSpPr txBox="1"/>
          <p:nvPr/>
        </p:nvSpPr>
        <p:spPr>
          <a:xfrm>
            <a:off x="5074940" y="5226928"/>
            <a:ext cx="271536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Now open on Sundays.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1" name="Google Shape;4831;p176"/>
          <p:cNvSpPr txBox="1"/>
          <p:nvPr/>
        </p:nvSpPr>
        <p:spPr>
          <a:xfrm>
            <a:off x="503094" y="3423203"/>
            <a:ext cx="327681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It’s mine and not your’s.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2" name="Google Shape;4832;p176"/>
          <p:cNvSpPr txBox="1"/>
          <p:nvPr/>
        </p:nvSpPr>
        <p:spPr>
          <a:xfrm>
            <a:off x="492378" y="4345069"/>
            <a:ext cx="374336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Stop using apostrophe’s wrongly!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3" name="Google Shape;4833;p176"/>
          <p:cNvSpPr txBox="1"/>
          <p:nvPr/>
        </p:nvSpPr>
        <p:spPr>
          <a:xfrm>
            <a:off x="474602" y="5253981"/>
            <a:ext cx="352133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Now open on Sunday’s</a:t>
            </a: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4" name="Google Shape;4834;p176"/>
          <p:cNvSpPr txBox="1"/>
          <p:nvPr/>
        </p:nvSpPr>
        <p:spPr>
          <a:xfrm>
            <a:off x="4355976" y="705035"/>
            <a:ext cx="41698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39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5" name="Google Shape;4835;p176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53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6" name="Google Shape;4836;p176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4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7" name="Google Shape;4837;p176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35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8" name="Google Shape;4838;p176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57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9" name="Google Shape;4839;p176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60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40" name="Google Shape;4840;p176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841" name="Google Shape;4841;p176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842" name="Google Shape;4842;p176"/>
          <p:cNvSpPr txBox="1"/>
          <p:nvPr/>
        </p:nvSpPr>
        <p:spPr>
          <a:xfrm>
            <a:off x="421441" y="5949696"/>
            <a:ext cx="74846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correct these phrases/ sentences.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43" name="Google Shape;4843;p176"/>
          <p:cNvSpPr txBox="1"/>
          <p:nvPr/>
        </p:nvSpPr>
        <p:spPr>
          <a:xfrm>
            <a:off x="421441" y="1623376"/>
            <a:ext cx="382748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apple’s and pear’s half price!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47" name="Shape 48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8" name="Google Shape;4848;p177"/>
          <p:cNvSpPr/>
          <p:nvPr/>
        </p:nvSpPr>
        <p:spPr>
          <a:xfrm>
            <a:off x="400847" y="565665"/>
            <a:ext cx="830268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49" name="Google Shape;4849;p177"/>
          <p:cNvSpPr/>
          <p:nvPr/>
        </p:nvSpPr>
        <p:spPr>
          <a:xfrm>
            <a:off x="400846" y="1530173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50" name="Google Shape;4850;p177"/>
          <p:cNvSpPr/>
          <p:nvPr/>
        </p:nvSpPr>
        <p:spPr>
          <a:xfrm>
            <a:off x="400849" y="5130000"/>
            <a:ext cx="8302680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51" name="Google Shape;4851;p177"/>
          <p:cNvSpPr/>
          <p:nvPr/>
        </p:nvSpPr>
        <p:spPr>
          <a:xfrm>
            <a:off x="384904" y="4202685"/>
            <a:ext cx="8301972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52" name="Google Shape;4852;p177"/>
          <p:cNvSpPr/>
          <p:nvPr/>
        </p:nvSpPr>
        <p:spPr>
          <a:xfrm>
            <a:off x="400847" y="3330000"/>
            <a:ext cx="8302681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53" name="Google Shape;4853;p177"/>
          <p:cNvSpPr/>
          <p:nvPr/>
        </p:nvSpPr>
        <p:spPr>
          <a:xfrm>
            <a:off x="400846" y="2430000"/>
            <a:ext cx="8301973" cy="648072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54" name="Google Shape;4854;p177"/>
          <p:cNvSpPr/>
          <p:nvPr/>
        </p:nvSpPr>
        <p:spPr>
          <a:xfrm>
            <a:off x="4223669" y="565665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55" name="Google Shape;4855;p177"/>
          <p:cNvSpPr/>
          <p:nvPr/>
        </p:nvSpPr>
        <p:spPr>
          <a:xfrm>
            <a:off x="4232897" y="51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56" name="Google Shape;4856;p177"/>
          <p:cNvSpPr/>
          <p:nvPr/>
        </p:nvSpPr>
        <p:spPr>
          <a:xfrm>
            <a:off x="4223669" y="4221088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57" name="Google Shape;4857;p177"/>
          <p:cNvSpPr/>
          <p:nvPr/>
        </p:nvSpPr>
        <p:spPr>
          <a:xfrm>
            <a:off x="4232897" y="1530173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58" name="Google Shape;4858;p177"/>
          <p:cNvSpPr/>
          <p:nvPr/>
        </p:nvSpPr>
        <p:spPr>
          <a:xfrm>
            <a:off x="4223669" y="33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59" name="Google Shape;4859;p177"/>
          <p:cNvSpPr/>
          <p:nvPr/>
        </p:nvSpPr>
        <p:spPr>
          <a:xfrm>
            <a:off x="4232897" y="2430000"/>
            <a:ext cx="648072" cy="648072"/>
          </a:xfrm>
          <a:prstGeom prst="ellipse">
            <a:avLst/>
          </a:prstGeom>
          <a:solidFill>
            <a:srgbClr val="E36C0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60" name="Google Shape;4860;p177"/>
          <p:cNvSpPr txBox="1"/>
          <p:nvPr/>
        </p:nvSpPr>
        <p:spPr>
          <a:xfrm>
            <a:off x="480460" y="667887"/>
            <a:ext cx="362732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Its time for chip’s.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61" name="Google Shape;4861;p177"/>
          <p:cNvSpPr txBox="1"/>
          <p:nvPr/>
        </p:nvSpPr>
        <p:spPr>
          <a:xfrm>
            <a:off x="4959113" y="679370"/>
            <a:ext cx="289950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It’s time for chips.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62" name="Google Shape;4862;p177"/>
          <p:cNvSpPr txBox="1"/>
          <p:nvPr/>
        </p:nvSpPr>
        <p:spPr>
          <a:xfrm>
            <a:off x="480460" y="1624616"/>
            <a:ext cx="293941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Second hand book’s £1</a:t>
            </a:r>
            <a:endParaRPr sz="2000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63" name="Google Shape;4863;p177"/>
          <p:cNvSpPr txBox="1"/>
          <p:nvPr/>
        </p:nvSpPr>
        <p:spPr>
          <a:xfrm>
            <a:off x="4993330" y="1669543"/>
            <a:ext cx="325107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Second hand books £1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64" name="Google Shape;4864;p177"/>
          <p:cNvSpPr txBox="1"/>
          <p:nvPr/>
        </p:nvSpPr>
        <p:spPr>
          <a:xfrm>
            <a:off x="463558" y="2537573"/>
            <a:ext cx="274029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Tuesday is Ladie’s night.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65" name="Google Shape;4865;p177"/>
          <p:cNvSpPr txBox="1"/>
          <p:nvPr/>
        </p:nvSpPr>
        <p:spPr>
          <a:xfrm>
            <a:off x="4993330" y="2569370"/>
            <a:ext cx="267501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Tuesday is Ladies’ night.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66" name="Google Shape;4866;p177"/>
          <p:cNvSpPr txBox="1"/>
          <p:nvPr/>
        </p:nvSpPr>
        <p:spPr>
          <a:xfrm>
            <a:off x="5039249" y="3453981"/>
            <a:ext cx="2170959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 haven’t a clue. 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67" name="Google Shape;4867;p177"/>
          <p:cNvSpPr txBox="1"/>
          <p:nvPr/>
        </p:nvSpPr>
        <p:spPr>
          <a:xfrm>
            <a:off x="5046839" y="4316034"/>
            <a:ext cx="179883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Boys’ trousers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68" name="Google Shape;4868;p177"/>
          <p:cNvSpPr txBox="1"/>
          <p:nvPr/>
        </p:nvSpPr>
        <p:spPr>
          <a:xfrm>
            <a:off x="5081953" y="5223203"/>
            <a:ext cx="212825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Let’s go bananas!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69" name="Google Shape;4869;p177"/>
          <p:cNvSpPr txBox="1"/>
          <p:nvPr/>
        </p:nvSpPr>
        <p:spPr>
          <a:xfrm>
            <a:off x="522460" y="3469370"/>
            <a:ext cx="185324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I have’nt a clue.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0" name="Google Shape;4870;p177"/>
          <p:cNvSpPr txBox="1"/>
          <p:nvPr/>
        </p:nvSpPr>
        <p:spPr>
          <a:xfrm>
            <a:off x="522460" y="4316034"/>
            <a:ext cx="183056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Boys trouser’s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1" name="Google Shape;4871;p177"/>
          <p:cNvSpPr txBox="1"/>
          <p:nvPr/>
        </p:nvSpPr>
        <p:spPr>
          <a:xfrm>
            <a:off x="504709" y="5206292"/>
            <a:ext cx="205106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Lets go banana’s!</a:t>
            </a:r>
            <a:endParaRPr sz="20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2" name="Google Shape;4872;p177"/>
          <p:cNvSpPr txBox="1"/>
          <p:nvPr/>
        </p:nvSpPr>
        <p:spPr>
          <a:xfrm>
            <a:off x="4355976" y="705035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3" name="Google Shape;4873;p177"/>
          <p:cNvSpPr txBox="1"/>
          <p:nvPr/>
        </p:nvSpPr>
        <p:spPr>
          <a:xfrm>
            <a:off x="4355976" y="166954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4" name="Google Shape;4874;p177"/>
          <p:cNvSpPr txBox="1"/>
          <p:nvPr/>
        </p:nvSpPr>
        <p:spPr>
          <a:xfrm>
            <a:off x="4340909" y="2568499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42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5" name="Google Shape;4875;p177"/>
          <p:cNvSpPr txBox="1"/>
          <p:nvPr/>
        </p:nvSpPr>
        <p:spPr>
          <a:xfrm>
            <a:off x="4319866" y="34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6" name="Google Shape;4876;p177"/>
          <p:cNvSpPr txBox="1"/>
          <p:nvPr/>
        </p:nvSpPr>
        <p:spPr>
          <a:xfrm>
            <a:off x="4337385" y="4348023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0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7" name="Google Shape;4877;p177"/>
          <p:cNvSpPr txBox="1"/>
          <p:nvPr/>
        </p:nvSpPr>
        <p:spPr>
          <a:xfrm>
            <a:off x="4355976" y="5257706"/>
            <a:ext cx="4320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28</a:t>
            </a:r>
            <a:endParaRPr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8" name="Google Shape;4878;p177"/>
          <p:cNvSpPr/>
          <p:nvPr/>
        </p:nvSpPr>
        <p:spPr>
          <a:xfrm>
            <a:off x="8748464" y="540000"/>
            <a:ext cx="395536" cy="52380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Peter\AppData\Local\Microsoft\Windows\Temporary Internet Files\Content.IE5\64KPH4CW\MC900441497[1].png" id="4879" name="Google Shape;4879;p177">
            <a:hlinkClick action="ppaction://hlinksldjump"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3606" y="5908052"/>
            <a:ext cx="914286" cy="9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880" name="Google Shape;4880;p177"/>
          <p:cNvSpPr txBox="1"/>
          <p:nvPr/>
        </p:nvSpPr>
        <p:spPr>
          <a:xfrm>
            <a:off x="373922" y="5949696"/>
            <a:ext cx="74846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asked 100 people to correct these phrases/ sentences.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84" name="Shape 48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85" name="Google Shape;4885;p178"/>
          <p:cNvGrpSpPr/>
          <p:nvPr/>
        </p:nvGrpSpPr>
        <p:grpSpPr>
          <a:xfrm>
            <a:off x="3154614" y="1262741"/>
            <a:ext cx="2850455" cy="1420550"/>
            <a:chOff x="3203847" y="260647"/>
            <a:chExt cx="2850455" cy="1420550"/>
          </a:xfrm>
        </p:grpSpPr>
        <p:sp>
          <p:nvSpPr>
            <p:cNvPr id="4886" name="Google Shape;4886;p17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87" name="Google Shape;4887;p178"/>
            <p:cNvSpPr txBox="1"/>
            <p:nvPr/>
          </p:nvSpPr>
          <p:spPr>
            <a:xfrm>
              <a:off x="3856589" y="477012"/>
              <a:ext cx="1546104" cy="120418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100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888" name="Google Shape;4888;p17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89" name="Google Shape;4889;p17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0" name="Google Shape;4890;p17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1" name="Google Shape;4891;p17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2" name="Google Shape;4892;p178"/>
          <p:cNvSpPr/>
          <p:nvPr/>
        </p:nvSpPr>
        <p:spPr>
          <a:xfrm rot="10800000">
            <a:off x="3004866" y="2410226"/>
            <a:ext cx="3168352" cy="360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893" name="Google Shape;4893;p17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894" name="Google Shape;4894;p17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4895" name="Google Shape;4895;p17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4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99" name="Shape 48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00" name="Google Shape;4900;p17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4901" name="Google Shape;4901;p17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02" name="Google Shape;4902;p17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903" name="Google Shape;4903;p17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4" name="Google Shape;4904;p17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5" name="Google Shape;4905;p17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6" name="Google Shape;4906;p17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7" name="Google Shape;4907;p179"/>
          <p:cNvSpPr/>
          <p:nvPr/>
        </p:nvSpPr>
        <p:spPr>
          <a:xfrm rot="10800000">
            <a:off x="3004866" y="2470999"/>
            <a:ext cx="3168352" cy="352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908" name="Google Shape;4908;p17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909" name="Google Shape;4909;p17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13" name="Shape 49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14" name="Google Shape;4914;p18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4915" name="Google Shape;4915;p18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16" name="Google Shape;4916;p18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917" name="Google Shape;4917;p18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8" name="Google Shape;4918;p18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9" name="Google Shape;4919;p18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20" name="Google Shape;4920;p18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21" name="Google Shape;4921;p180"/>
          <p:cNvSpPr/>
          <p:nvPr/>
        </p:nvSpPr>
        <p:spPr>
          <a:xfrm flipH="1" rot="10800000">
            <a:off x="3006000" y="2475454"/>
            <a:ext cx="3168352" cy="352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922" name="Google Shape;4922;p18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923" name="Google Shape;4923;p18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27" name="Shape 4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28" name="Google Shape;4928;p18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4929" name="Google Shape;4929;p18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30" name="Google Shape;4930;p18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931" name="Google Shape;4931;p18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32" name="Google Shape;4932;p18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33" name="Google Shape;4933;p18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34" name="Google Shape;4934;p18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35" name="Google Shape;4935;p181"/>
          <p:cNvSpPr/>
          <p:nvPr/>
        </p:nvSpPr>
        <p:spPr>
          <a:xfrm flipH="1" rot="10800000">
            <a:off x="3004866" y="2486066"/>
            <a:ext cx="3168352" cy="349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936" name="Google Shape;4936;p18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937" name="Google Shape;4937;p18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7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41" name="Shape 49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42" name="Google Shape;4942;p18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4943" name="Google Shape;4943;p18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44" name="Google Shape;4944;p18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945" name="Google Shape;4945;p18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6" name="Google Shape;4946;p18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7" name="Google Shape;4947;p18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8" name="Google Shape;4948;p18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9" name="Google Shape;4949;p182"/>
          <p:cNvSpPr/>
          <p:nvPr/>
        </p:nvSpPr>
        <p:spPr>
          <a:xfrm flipH="1" rot="10800000">
            <a:off x="3006000" y="2547454"/>
            <a:ext cx="3168352" cy="345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950" name="Google Shape;4950;p18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951" name="Google Shape;4951;p18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7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55" name="Shape 49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56" name="Google Shape;4956;p18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4957" name="Google Shape;4957;p18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58" name="Google Shape;4958;p18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959" name="Google Shape;4959;p18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60" name="Google Shape;4960;p18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61" name="Google Shape;4961;p18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62" name="Google Shape;4962;p18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63" name="Google Shape;4963;p183"/>
          <p:cNvSpPr/>
          <p:nvPr/>
        </p:nvSpPr>
        <p:spPr>
          <a:xfrm flipH="1" rot="10800000">
            <a:off x="3004866" y="2583454"/>
            <a:ext cx="3168352" cy="342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964" name="Google Shape;4964;p18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965" name="Google Shape;4965;p18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7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69" name="Shape 49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70" name="Google Shape;4970;p18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4971" name="Google Shape;4971;p18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72" name="Google Shape;4972;p18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973" name="Google Shape;4973;p18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74" name="Google Shape;4974;p18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75" name="Google Shape;4975;p18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76" name="Google Shape;4976;p18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77" name="Google Shape;4977;p184"/>
          <p:cNvSpPr/>
          <p:nvPr/>
        </p:nvSpPr>
        <p:spPr>
          <a:xfrm flipH="1" rot="10800000">
            <a:off x="3004866" y="2619454"/>
            <a:ext cx="3168352" cy="338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978" name="Google Shape;4978;p18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979" name="Google Shape;4979;p18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7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83" name="Shape 49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84" name="Google Shape;4984;p18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4985" name="Google Shape;4985;p18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86" name="Google Shape;4986;p18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987" name="Google Shape;4987;p18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88" name="Google Shape;4988;p18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5882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89" name="Google Shape;4989;p18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5882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90" name="Google Shape;4990;p18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91" name="Google Shape;4991;p185"/>
          <p:cNvSpPr/>
          <p:nvPr/>
        </p:nvSpPr>
        <p:spPr>
          <a:xfrm flipH="1" rot="10800000">
            <a:off x="3006000" y="2662226"/>
            <a:ext cx="3168352" cy="334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992" name="Google Shape;4992;p18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993" name="Google Shape;4993;p18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4994" name="Google Shape;4994;p18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4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98" name="Shape 49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99" name="Google Shape;4999;p18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000" name="Google Shape;5000;p18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01" name="Google Shape;5001;p18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002" name="Google Shape;5002;p18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03" name="Google Shape;5003;p18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04" name="Google Shape;5004;p18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05" name="Google Shape;5005;p18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06" name="Google Shape;5006;p186"/>
          <p:cNvSpPr/>
          <p:nvPr/>
        </p:nvSpPr>
        <p:spPr>
          <a:xfrm flipH="1" rot="10800000">
            <a:off x="3006000" y="2691454"/>
            <a:ext cx="3168352" cy="331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007" name="Google Shape;5007;p18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008" name="Google Shape;5008;p18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7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12" name="Shape 50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13" name="Google Shape;5013;p18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014" name="Google Shape;5014;p18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15" name="Google Shape;5015;p18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016" name="Google Shape;5016;p18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17" name="Google Shape;5017;p18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18" name="Google Shape;5018;p18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19" name="Google Shape;5019;p18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20" name="Google Shape;5020;p187"/>
          <p:cNvSpPr/>
          <p:nvPr/>
        </p:nvSpPr>
        <p:spPr>
          <a:xfrm flipH="1" rot="10800000">
            <a:off x="3004866" y="2734226"/>
            <a:ext cx="3168352" cy="327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021" name="Google Shape;5021;p18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022" name="Google Shape;5022;p18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7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C9280D"/>
            </a:gs>
            <a:gs pos="38000">
              <a:srgbClr val="B8023A"/>
            </a:gs>
            <a:gs pos="48000">
              <a:srgbClr val="C00000"/>
            </a:gs>
            <a:gs pos="93000">
              <a:srgbClr val="000082"/>
            </a:gs>
            <a:gs pos="100000">
              <a:srgbClr val="150090"/>
            </a:gs>
          </a:gsLst>
          <a:lin ang="5400000" scaled="0"/>
        </a:gradFill>
      </p:bgPr>
    </p:bg>
    <p:spTree>
      <p:nvGrpSpPr>
        <p:cNvPr id="5026" name="Shape 50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27" name="Google Shape;5027;p18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028" name="Google Shape;5028;p18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29" name="Google Shape;5029;p18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030" name="Google Shape;5030;p18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1" name="Google Shape;5031;p18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5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2" name="Google Shape;5032;p18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5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3" name="Google Shape;5033;p18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4" name="Google Shape;5034;p188"/>
          <p:cNvSpPr/>
          <p:nvPr/>
        </p:nvSpPr>
        <p:spPr>
          <a:xfrm flipH="1" rot="10800000">
            <a:off x="3006000" y="2781288"/>
            <a:ext cx="3168352" cy="324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035" name="Google Shape;5035;p18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036" name="Google Shape;5036;p18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7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C9280D"/>
            </a:gs>
            <a:gs pos="38000">
              <a:srgbClr val="B8023A"/>
            </a:gs>
            <a:gs pos="48000">
              <a:srgbClr val="C00000"/>
            </a:gs>
            <a:gs pos="93000">
              <a:srgbClr val="000082"/>
            </a:gs>
            <a:gs pos="100000">
              <a:srgbClr val="150090"/>
            </a:gs>
          </a:gsLst>
          <a:lin ang="5400000" scaled="0"/>
        </a:gradFill>
      </p:bgPr>
    </p:bg>
    <p:spTree>
      <p:nvGrpSpPr>
        <p:cNvPr id="5040" name="Shape 50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41" name="Google Shape;5041;p18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042" name="Google Shape;5042;p18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43" name="Google Shape;5043;p18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044" name="Google Shape;5044;p18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5" name="Google Shape;5045;p18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5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6" name="Google Shape;5046;p18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5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7" name="Google Shape;5047;p18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8" name="Google Shape;5048;p189"/>
          <p:cNvSpPr/>
          <p:nvPr/>
        </p:nvSpPr>
        <p:spPr>
          <a:xfrm rot="10800000">
            <a:off x="3006000" y="2816888"/>
            <a:ext cx="3168352" cy="320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049" name="Google Shape;5049;p18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050" name="Google Shape;5050;p18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7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54" name="Shape 50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55" name="Google Shape;5055;p19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056" name="Google Shape;5056;p19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57" name="Google Shape;5057;p19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058" name="Google Shape;5058;p19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59" name="Google Shape;5059;p19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5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60" name="Google Shape;5060;p19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5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61" name="Google Shape;5061;p19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62" name="Google Shape;5062;p190"/>
          <p:cNvSpPr/>
          <p:nvPr/>
        </p:nvSpPr>
        <p:spPr>
          <a:xfrm rot="10800000">
            <a:off x="3006000" y="2852888"/>
            <a:ext cx="3168352" cy="316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063" name="Google Shape;5063;p19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064" name="Google Shape;5064;p19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7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68" name="Shape 50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69" name="Google Shape;5069;p19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070" name="Google Shape;5070;p19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71" name="Google Shape;5071;p19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072" name="Google Shape;5072;p19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73" name="Google Shape;5073;p19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5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74" name="Google Shape;5074;p19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5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75" name="Google Shape;5075;p19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76" name="Google Shape;5076;p191"/>
          <p:cNvSpPr/>
          <p:nvPr/>
        </p:nvSpPr>
        <p:spPr>
          <a:xfrm rot="10800000">
            <a:off x="3006000" y="2888888"/>
            <a:ext cx="3168352" cy="313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077" name="Google Shape;5077;p19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078" name="Google Shape;5078;p19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8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82" name="Shape 50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83" name="Google Shape;5083;p19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084" name="Google Shape;5084;p19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85" name="Google Shape;5085;p19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086" name="Google Shape;5086;p19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87" name="Google Shape;5087;p19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88" name="Google Shape;5088;p19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89" name="Google Shape;5089;p19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90" name="Google Shape;5090;p192"/>
          <p:cNvSpPr/>
          <p:nvPr/>
        </p:nvSpPr>
        <p:spPr>
          <a:xfrm rot="10800000">
            <a:off x="3006000" y="2924888"/>
            <a:ext cx="3168352" cy="309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091" name="Google Shape;5091;p19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092" name="Google Shape;5092;p19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5093" name="Google Shape;5093;p19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5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97" name="Shape 50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98" name="Google Shape;5098;p19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099" name="Google Shape;5099;p19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00" name="Google Shape;5100;p19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101" name="Google Shape;5101;p19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02" name="Google Shape;5102;p19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03" name="Google Shape;5103;p19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04" name="Google Shape;5104;p19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05" name="Google Shape;5105;p193"/>
          <p:cNvSpPr/>
          <p:nvPr/>
        </p:nvSpPr>
        <p:spPr>
          <a:xfrm rot="10800000">
            <a:off x="3006000" y="2960888"/>
            <a:ext cx="3168352" cy="306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106" name="Google Shape;5106;p19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107" name="Google Shape;5107;p19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8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11" name="Shape 5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12" name="Google Shape;5112;p19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113" name="Google Shape;5113;p19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14" name="Google Shape;5114;p19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115" name="Google Shape;5115;p19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16" name="Google Shape;5116;p19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17" name="Google Shape;5117;p19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18" name="Google Shape;5118;p19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19" name="Google Shape;5119;p194"/>
          <p:cNvSpPr/>
          <p:nvPr/>
        </p:nvSpPr>
        <p:spPr>
          <a:xfrm rot="10800000">
            <a:off x="3006000" y="2996888"/>
            <a:ext cx="3168352" cy="302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120" name="Google Shape;5120;p19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121" name="Google Shape;5121;p19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8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25" name="Shape 5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6" name="Google Shape;5126;p19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127" name="Google Shape;5127;p19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28" name="Google Shape;5128;p19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129" name="Google Shape;5129;p19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30" name="Google Shape;5130;p19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5882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31" name="Google Shape;5131;p19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5882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32" name="Google Shape;5132;p19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33" name="Google Shape;5133;p195"/>
          <p:cNvSpPr/>
          <p:nvPr/>
        </p:nvSpPr>
        <p:spPr>
          <a:xfrm rot="10800000">
            <a:off x="3006000" y="3014888"/>
            <a:ext cx="3168352" cy="300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134" name="Google Shape;5134;p19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135" name="Google Shape;5135;p19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8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39" name="Shape 5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40" name="Google Shape;5140;p19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141" name="Google Shape;5141;p19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42" name="Google Shape;5142;p19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143" name="Google Shape;5143;p19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4" name="Google Shape;5144;p19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5" name="Google Shape;5145;p19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6" name="Google Shape;5146;p19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7" name="Google Shape;5147;p196"/>
          <p:cNvSpPr/>
          <p:nvPr/>
        </p:nvSpPr>
        <p:spPr>
          <a:xfrm rot="10800000">
            <a:off x="3006000" y="3068888"/>
            <a:ext cx="3168352" cy="295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148" name="Google Shape;5148;p19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149" name="Google Shape;5149;p19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8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53" name="Shape 5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54" name="Google Shape;5154;p19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155" name="Google Shape;5155;p19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56" name="Google Shape;5156;p19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157" name="Google Shape;5157;p19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8" name="Google Shape;5158;p19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9" name="Google Shape;5159;p19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60" name="Google Shape;5160;p19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61" name="Google Shape;5161;p197"/>
          <p:cNvSpPr/>
          <p:nvPr/>
        </p:nvSpPr>
        <p:spPr>
          <a:xfrm rot="10800000">
            <a:off x="3006000" y="3104888"/>
            <a:ext cx="3168352" cy="291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162" name="Google Shape;5162;p19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163" name="Google Shape;5163;p19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8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67" name="Shape 5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68" name="Google Shape;5168;p19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169" name="Google Shape;5169;p19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70" name="Google Shape;5170;p19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171" name="Google Shape;5171;p19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72" name="Google Shape;5172;p19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7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73" name="Google Shape;5173;p19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7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74" name="Google Shape;5174;p19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75" name="Google Shape;5175;p198"/>
          <p:cNvSpPr/>
          <p:nvPr/>
        </p:nvSpPr>
        <p:spPr>
          <a:xfrm rot="10800000">
            <a:off x="3006000" y="3140888"/>
            <a:ext cx="3168352" cy="288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176" name="Google Shape;5176;p19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177" name="Google Shape;5177;p19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8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81" name="Shape 5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82" name="Google Shape;5182;p19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183" name="Google Shape;5183;p19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84" name="Google Shape;5184;p19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185" name="Google Shape;5185;p19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86" name="Google Shape;5186;p19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7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87" name="Google Shape;5187;p19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7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88" name="Google Shape;5188;p19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89" name="Google Shape;5189;p199"/>
          <p:cNvSpPr/>
          <p:nvPr/>
        </p:nvSpPr>
        <p:spPr>
          <a:xfrm rot="10800000">
            <a:off x="3006000" y="3176888"/>
            <a:ext cx="3168352" cy="284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190" name="Google Shape;5190;p19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191" name="Google Shape;5191;p19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8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95" name="Shape 5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96" name="Google Shape;5196;p20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197" name="Google Shape;5197;p20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98" name="Google Shape;5198;p20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199" name="Google Shape;5199;p20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00" name="Google Shape;5200;p20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7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01" name="Google Shape;5201;p20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7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02" name="Google Shape;5202;p20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03" name="Google Shape;5203;p200"/>
          <p:cNvSpPr/>
          <p:nvPr/>
        </p:nvSpPr>
        <p:spPr>
          <a:xfrm rot="10800000">
            <a:off x="3006000" y="3212888"/>
            <a:ext cx="3168352" cy="280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204" name="Google Shape;5204;p20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205" name="Google Shape;5205;p20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8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09" name="Shape 5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10" name="Google Shape;5210;p20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211" name="Google Shape;5211;p20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12" name="Google Shape;5212;p20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213" name="Google Shape;5213;p20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14" name="Google Shape;5214;p20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7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15" name="Google Shape;5215;p20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7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16" name="Google Shape;5216;p20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17" name="Google Shape;5217;p201"/>
          <p:cNvSpPr/>
          <p:nvPr/>
        </p:nvSpPr>
        <p:spPr>
          <a:xfrm rot="10800000">
            <a:off x="3006000" y="3248888"/>
            <a:ext cx="3168352" cy="277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218" name="Google Shape;5218;p20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219" name="Google Shape;5219;p20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5220" name="Google Shape;5220;p20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5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24" name="Shape 5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25" name="Google Shape;5225;p20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226" name="Google Shape;5226;p20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27" name="Google Shape;5227;p20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228" name="Google Shape;5228;p20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29" name="Google Shape;5229;p20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8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30" name="Google Shape;5230;p20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8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31" name="Google Shape;5231;p20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32" name="Google Shape;5232;p202"/>
          <p:cNvSpPr/>
          <p:nvPr/>
        </p:nvSpPr>
        <p:spPr>
          <a:xfrm rot="10800000">
            <a:off x="3006000" y="3284888"/>
            <a:ext cx="3168352" cy="273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233" name="Google Shape;5233;p20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234" name="Google Shape;5234;p20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9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38" name="Shape 5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39" name="Google Shape;5239;p20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240" name="Google Shape;5240;p20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41" name="Google Shape;5241;p20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242" name="Google Shape;5242;p20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3" name="Google Shape;5243;p20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8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4" name="Google Shape;5244;p20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8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5" name="Google Shape;5245;p20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6" name="Google Shape;5246;p203"/>
          <p:cNvSpPr/>
          <p:nvPr/>
        </p:nvSpPr>
        <p:spPr>
          <a:xfrm rot="10800000">
            <a:off x="3006000" y="3320888"/>
            <a:ext cx="3168352" cy="270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247" name="Google Shape;5247;p20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248" name="Google Shape;5248;p20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9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52" name="Shape 5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53" name="Google Shape;5253;p20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254" name="Google Shape;5254;p20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55" name="Google Shape;5255;p20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256" name="Google Shape;5256;p20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57" name="Google Shape;5257;p20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8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58" name="Google Shape;5258;p20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8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59" name="Google Shape;5259;p20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60" name="Google Shape;5260;p204"/>
          <p:cNvSpPr/>
          <p:nvPr/>
        </p:nvSpPr>
        <p:spPr>
          <a:xfrm rot="10800000">
            <a:off x="3006000" y="3356888"/>
            <a:ext cx="3168352" cy="266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261" name="Google Shape;5261;p20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262" name="Google Shape;5262;p20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9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66" name="Shape 5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67" name="Google Shape;5267;p20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268" name="Google Shape;5268;p20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69" name="Google Shape;5269;p20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270" name="Google Shape;5270;p20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71" name="Google Shape;5271;p20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7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72" name="Google Shape;5272;p20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7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73" name="Google Shape;5273;p20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74" name="Google Shape;5274;p205"/>
          <p:cNvSpPr/>
          <p:nvPr/>
        </p:nvSpPr>
        <p:spPr>
          <a:xfrm rot="10800000">
            <a:off x="3006000" y="3392888"/>
            <a:ext cx="3168352" cy="262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275" name="Google Shape;5275;p20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276" name="Google Shape;5276;p20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9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80" name="Shape 5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81" name="Google Shape;5281;p20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282" name="Google Shape;5282;p20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83" name="Google Shape;5283;p20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284" name="Google Shape;5284;p20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85" name="Google Shape;5285;p20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7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86" name="Google Shape;5286;p20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7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87" name="Google Shape;5287;p20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88" name="Google Shape;5288;p206"/>
          <p:cNvSpPr/>
          <p:nvPr/>
        </p:nvSpPr>
        <p:spPr>
          <a:xfrm rot="10800000">
            <a:off x="3006000" y="3428888"/>
            <a:ext cx="3168352" cy="259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289" name="Google Shape;5289;p20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290" name="Google Shape;5290;p20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9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94" name="Shape 5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95" name="Google Shape;5295;p20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296" name="Google Shape;5296;p20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97" name="Google Shape;5297;p20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298" name="Google Shape;5298;p20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99" name="Google Shape;5299;p20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7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00" name="Google Shape;5300;p20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7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01" name="Google Shape;5301;p20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02" name="Google Shape;5302;p207"/>
          <p:cNvSpPr/>
          <p:nvPr/>
        </p:nvSpPr>
        <p:spPr>
          <a:xfrm rot="10800000">
            <a:off x="3006000" y="3464888"/>
            <a:ext cx="3168352" cy="255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03" name="Google Shape;5303;p20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304" name="Google Shape;5304;p20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9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08" name="Shape 5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09" name="Google Shape;5309;p20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310" name="Google Shape;5310;p20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11" name="Google Shape;5311;p20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312" name="Google Shape;5312;p20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13" name="Google Shape;5313;p20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7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14" name="Google Shape;5314;p20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7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15" name="Google Shape;5315;p20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16" name="Google Shape;5316;p208"/>
          <p:cNvSpPr/>
          <p:nvPr/>
        </p:nvSpPr>
        <p:spPr>
          <a:xfrm rot="10800000">
            <a:off x="3006000" y="3500888"/>
            <a:ext cx="3168352" cy="252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17" name="Google Shape;5317;p20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318" name="Google Shape;5318;p20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5319" name="Google Shape;5319;p20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5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23" name="Shape 5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4" name="Google Shape;5324;p20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325" name="Google Shape;5325;p20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26" name="Google Shape;5326;p20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327" name="Google Shape;5327;p20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28" name="Google Shape;5328;p20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29" name="Google Shape;5329;p20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30" name="Google Shape;5330;p20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31" name="Google Shape;5331;p209"/>
          <p:cNvSpPr/>
          <p:nvPr/>
        </p:nvSpPr>
        <p:spPr>
          <a:xfrm rot="10800000">
            <a:off x="3006000" y="3536888"/>
            <a:ext cx="3168352" cy="248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32" name="Google Shape;5332;p20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333" name="Google Shape;5333;p20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9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37" name="Shape 5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38" name="Google Shape;5338;p21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339" name="Google Shape;5339;p21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40" name="Google Shape;5340;p21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341" name="Google Shape;5341;p21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42" name="Google Shape;5342;p21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43" name="Google Shape;5343;p21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44" name="Google Shape;5344;p21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45" name="Google Shape;5345;p210"/>
          <p:cNvSpPr/>
          <p:nvPr/>
        </p:nvSpPr>
        <p:spPr>
          <a:xfrm rot="10800000">
            <a:off x="3006000" y="3572888"/>
            <a:ext cx="3168352" cy="244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46" name="Google Shape;5346;p21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347" name="Google Shape;5347;p21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9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51" name="Shape 5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52" name="Google Shape;5352;p21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353" name="Google Shape;5353;p21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54" name="Google Shape;5354;p21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355" name="Google Shape;5355;p21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56" name="Google Shape;5356;p21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5882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57" name="Google Shape;5357;p21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5882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58" name="Google Shape;5358;p21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59" name="Google Shape;5359;p211"/>
          <p:cNvSpPr/>
          <p:nvPr/>
        </p:nvSpPr>
        <p:spPr>
          <a:xfrm rot="10800000">
            <a:off x="3006000" y="3608888"/>
            <a:ext cx="3168352" cy="241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60" name="Google Shape;5360;p21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361" name="Google Shape;5361;p21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0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65" name="Shape 5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66" name="Google Shape;5366;p21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367" name="Google Shape;5367;p21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68" name="Google Shape;5368;p21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369" name="Google Shape;5369;p21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70" name="Google Shape;5370;p21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71" name="Google Shape;5371;p21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72" name="Google Shape;5372;p21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73" name="Google Shape;5373;p212"/>
          <p:cNvSpPr/>
          <p:nvPr/>
        </p:nvSpPr>
        <p:spPr>
          <a:xfrm rot="10800000">
            <a:off x="3006000" y="3644888"/>
            <a:ext cx="3168352" cy="237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74" name="Google Shape;5374;p21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375" name="Google Shape;5375;p21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0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79" name="Shape 5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80" name="Google Shape;5380;p21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381" name="Google Shape;5381;p21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82" name="Google Shape;5382;p21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383" name="Google Shape;5383;p21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84" name="Google Shape;5384;p21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85" name="Google Shape;5385;p21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86" name="Google Shape;5386;p21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87" name="Google Shape;5387;p213"/>
          <p:cNvSpPr/>
          <p:nvPr/>
        </p:nvSpPr>
        <p:spPr>
          <a:xfrm rot="10800000">
            <a:off x="3006000" y="3680888"/>
            <a:ext cx="3168352" cy="234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88" name="Google Shape;5388;p21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389" name="Google Shape;5389;p21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0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93" name="Shape 5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94" name="Google Shape;5394;p21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395" name="Google Shape;5395;p21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96" name="Google Shape;5396;p21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397" name="Google Shape;5397;p21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98" name="Google Shape;5398;p21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99" name="Google Shape;5399;p21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00" name="Google Shape;5400;p21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01" name="Google Shape;5401;p214"/>
          <p:cNvSpPr/>
          <p:nvPr/>
        </p:nvSpPr>
        <p:spPr>
          <a:xfrm rot="10800000">
            <a:off x="3006000" y="3716888"/>
            <a:ext cx="3168352" cy="230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402" name="Google Shape;5402;p21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403" name="Google Shape;5403;p21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0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07" name="Shape 5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08" name="Google Shape;5408;p21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409" name="Google Shape;5409;p21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10" name="Google Shape;5410;p21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411" name="Google Shape;5411;p21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12" name="Google Shape;5412;p21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5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13" name="Google Shape;5413;p21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5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14" name="Google Shape;5414;p21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15" name="Google Shape;5415;p215"/>
          <p:cNvSpPr/>
          <p:nvPr/>
        </p:nvSpPr>
        <p:spPr>
          <a:xfrm rot="10800000">
            <a:off x="3006000" y="3752888"/>
            <a:ext cx="3168352" cy="226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416" name="Google Shape;5416;p21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417" name="Google Shape;5417;p21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5418" name="Google Shape;5418;p2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5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22" name="Shape 5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23" name="Google Shape;5423;p21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424" name="Google Shape;5424;p21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25" name="Google Shape;5425;p21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426" name="Google Shape;5426;p21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7" name="Google Shape;5427;p21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5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8" name="Google Shape;5428;p21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5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9" name="Google Shape;5429;p21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30" name="Google Shape;5430;p216"/>
          <p:cNvSpPr/>
          <p:nvPr/>
        </p:nvSpPr>
        <p:spPr>
          <a:xfrm rot="10800000">
            <a:off x="3006000" y="3788888"/>
            <a:ext cx="3168352" cy="223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431" name="Google Shape;5431;p21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432" name="Google Shape;5432;p21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0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36" name="Shape 5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37" name="Google Shape;5437;p21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438" name="Google Shape;5438;p21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39" name="Google Shape;5439;p21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440" name="Google Shape;5440;p21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1" name="Google Shape;5441;p21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5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2" name="Google Shape;5442;p21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5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3" name="Google Shape;5443;p21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4" name="Google Shape;5444;p217"/>
          <p:cNvSpPr/>
          <p:nvPr/>
        </p:nvSpPr>
        <p:spPr>
          <a:xfrm rot="10800000">
            <a:off x="3006000" y="3824888"/>
            <a:ext cx="3168352" cy="219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445" name="Google Shape;5445;p21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446" name="Google Shape;5446;p21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0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50" name="Shape 5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51" name="Google Shape;5451;p21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452" name="Google Shape;5452;p21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53" name="Google Shape;5453;p21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454" name="Google Shape;5454;p21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55" name="Google Shape;5455;p21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5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56" name="Google Shape;5456;p21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5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57" name="Google Shape;5457;p21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58" name="Google Shape;5458;p218"/>
          <p:cNvSpPr/>
          <p:nvPr/>
        </p:nvSpPr>
        <p:spPr>
          <a:xfrm rot="10800000">
            <a:off x="3006000" y="3860888"/>
            <a:ext cx="3168352" cy="216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459" name="Google Shape;5459;p21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460" name="Google Shape;5460;p21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0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64" name="Shape 5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65" name="Google Shape;5465;p21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466" name="Google Shape;5466;p21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67" name="Google Shape;5467;p21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468" name="Google Shape;5468;p21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9" name="Google Shape;5469;p21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70" name="Google Shape;5470;p21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71" name="Google Shape;5471;p21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72" name="Google Shape;5472;p219"/>
          <p:cNvSpPr/>
          <p:nvPr/>
        </p:nvSpPr>
        <p:spPr>
          <a:xfrm rot="10800000">
            <a:off x="3006000" y="3896888"/>
            <a:ext cx="3168352" cy="212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473" name="Google Shape;5473;p21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474" name="Google Shape;5474;p21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0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78" name="Shape 5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79" name="Google Shape;5479;p22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480" name="Google Shape;5480;p22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81" name="Google Shape;5481;p22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482" name="Google Shape;5482;p22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83" name="Google Shape;5483;p22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84" name="Google Shape;5484;p22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85" name="Google Shape;5485;p22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86" name="Google Shape;5486;p220"/>
          <p:cNvSpPr/>
          <p:nvPr/>
        </p:nvSpPr>
        <p:spPr>
          <a:xfrm rot="10800000">
            <a:off x="3006000" y="3932888"/>
            <a:ext cx="3168352" cy="208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487" name="Google Shape;5487;p22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488" name="Google Shape;5488;p22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0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92" name="Shape 5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93" name="Google Shape;5493;p22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494" name="Google Shape;5494;p22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95" name="Google Shape;5495;p22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496" name="Google Shape;5496;p22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97" name="Google Shape;5497;p22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5882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98" name="Google Shape;5498;p22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5882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99" name="Google Shape;5499;p22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00" name="Google Shape;5500;p221"/>
          <p:cNvSpPr/>
          <p:nvPr/>
        </p:nvSpPr>
        <p:spPr>
          <a:xfrm rot="10800000">
            <a:off x="3006000" y="3968888"/>
            <a:ext cx="3168352" cy="205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01" name="Google Shape;5501;p22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502" name="Google Shape;5502;p22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06" name="Shape 55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07" name="Google Shape;5507;p22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508" name="Google Shape;5508;p22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09" name="Google Shape;5509;p22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510" name="Google Shape;5510;p22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11" name="Google Shape;5511;p22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12" name="Google Shape;5512;p22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13" name="Google Shape;5513;p22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14" name="Google Shape;5514;p222"/>
          <p:cNvSpPr/>
          <p:nvPr/>
        </p:nvSpPr>
        <p:spPr>
          <a:xfrm rot="10800000">
            <a:off x="3006000" y="4004888"/>
            <a:ext cx="3168352" cy="201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15" name="Google Shape;5515;p22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516" name="Google Shape;5516;p22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5517" name="Google Shape;5517;p2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5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21" name="Shape 55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22" name="Google Shape;5522;p22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523" name="Google Shape;5523;p22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24" name="Google Shape;5524;p22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525" name="Google Shape;5525;p22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26" name="Google Shape;5526;p22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27" name="Google Shape;5527;p22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28" name="Google Shape;5528;p22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29" name="Google Shape;5529;p223"/>
          <p:cNvSpPr/>
          <p:nvPr/>
        </p:nvSpPr>
        <p:spPr>
          <a:xfrm rot="10800000">
            <a:off x="3006000" y="4040888"/>
            <a:ext cx="3168352" cy="198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30" name="Google Shape;5530;p22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531" name="Google Shape;5531;p22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35" name="Shape 5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36" name="Google Shape;5536;p22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537" name="Google Shape;5537;p22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38" name="Google Shape;5538;p22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539" name="Google Shape;5539;p22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40" name="Google Shape;5540;p22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41" name="Google Shape;5541;p22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42" name="Google Shape;5542;p22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43" name="Google Shape;5543;p224"/>
          <p:cNvSpPr/>
          <p:nvPr/>
        </p:nvSpPr>
        <p:spPr>
          <a:xfrm rot="10800000">
            <a:off x="3006000" y="4076888"/>
            <a:ext cx="3168352" cy="194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44" name="Google Shape;5544;p22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545" name="Google Shape;5545;p22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49" name="Shape 5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50" name="Google Shape;5550;p22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551" name="Google Shape;5551;p22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52" name="Google Shape;5552;p22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553" name="Google Shape;5553;p22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54" name="Google Shape;5554;p22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55" name="Google Shape;5555;p22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56" name="Google Shape;5556;p22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57" name="Google Shape;5557;p225"/>
          <p:cNvSpPr/>
          <p:nvPr/>
        </p:nvSpPr>
        <p:spPr>
          <a:xfrm rot="10800000">
            <a:off x="3006000" y="4112888"/>
            <a:ext cx="3168352" cy="190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58" name="Google Shape;5558;p22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559" name="Google Shape;5559;p22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63" name="Shape 5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64" name="Google Shape;5564;p22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565" name="Google Shape;5565;p22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66" name="Google Shape;5566;p22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567" name="Google Shape;5567;p22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68" name="Google Shape;5568;p22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69" name="Google Shape;5569;p22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70" name="Google Shape;5570;p22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71" name="Google Shape;5571;p226"/>
          <p:cNvSpPr/>
          <p:nvPr/>
        </p:nvSpPr>
        <p:spPr>
          <a:xfrm rot="10800000">
            <a:off x="3006000" y="4148888"/>
            <a:ext cx="3168352" cy="187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72" name="Google Shape;5572;p22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573" name="Google Shape;5573;p22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77" name="Shape 5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78" name="Google Shape;5578;p22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579" name="Google Shape;5579;p22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80" name="Google Shape;5580;p22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581" name="Google Shape;5581;p22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82" name="Google Shape;5582;p22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83" name="Google Shape;5583;p22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84" name="Google Shape;5584;p22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85" name="Google Shape;5585;p227"/>
          <p:cNvSpPr/>
          <p:nvPr/>
        </p:nvSpPr>
        <p:spPr>
          <a:xfrm rot="10800000">
            <a:off x="3006000" y="4184888"/>
            <a:ext cx="3168352" cy="183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86" name="Google Shape;5586;p22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587" name="Google Shape;5587;p22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91" name="Shape 5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92" name="Google Shape;5592;p22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593" name="Google Shape;5593;p22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94" name="Google Shape;5594;p22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595" name="Google Shape;5595;p22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96" name="Google Shape;5596;p22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97" name="Google Shape;5597;p22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98" name="Google Shape;5598;p22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99" name="Google Shape;5599;p228"/>
          <p:cNvSpPr/>
          <p:nvPr/>
        </p:nvSpPr>
        <p:spPr>
          <a:xfrm rot="10800000">
            <a:off x="3006000" y="4220888"/>
            <a:ext cx="3168352" cy="180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600" name="Google Shape;5600;p22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601" name="Google Shape;5601;p22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05" name="Shape 56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06" name="Google Shape;5606;p22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607" name="Google Shape;5607;p22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08" name="Google Shape;5608;p22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609" name="Google Shape;5609;p22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10" name="Google Shape;5610;p22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2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11" name="Google Shape;5611;p22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2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12" name="Google Shape;5612;p22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13" name="Google Shape;5613;p229"/>
          <p:cNvSpPr/>
          <p:nvPr/>
        </p:nvSpPr>
        <p:spPr>
          <a:xfrm rot="10800000">
            <a:off x="3006000" y="4256888"/>
            <a:ext cx="3168352" cy="176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614" name="Google Shape;5614;p22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615" name="Google Shape;5615;p22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5616" name="Google Shape;5616;p2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5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20" name="Shape 56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21" name="Google Shape;5621;p23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622" name="Google Shape;5622;p23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23" name="Google Shape;5623;p23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624" name="Google Shape;5624;p23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25" name="Google Shape;5625;p23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2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26" name="Google Shape;5626;p23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2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27" name="Google Shape;5627;p23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28" name="Google Shape;5628;p230"/>
          <p:cNvSpPr/>
          <p:nvPr/>
        </p:nvSpPr>
        <p:spPr>
          <a:xfrm rot="10800000">
            <a:off x="3006000" y="4292888"/>
            <a:ext cx="3168352" cy="172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629" name="Google Shape;5629;p23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630" name="Google Shape;5630;p23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34" name="Shape 56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35" name="Google Shape;5635;p23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636" name="Google Shape;5636;p23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37" name="Google Shape;5637;p23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638" name="Google Shape;5638;p23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39" name="Google Shape;5639;p23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2470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40" name="Google Shape;5640;p23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2470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41" name="Google Shape;5641;p23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42" name="Google Shape;5642;p231"/>
          <p:cNvSpPr/>
          <p:nvPr/>
        </p:nvSpPr>
        <p:spPr>
          <a:xfrm rot="10800000">
            <a:off x="3006000" y="4328888"/>
            <a:ext cx="3168352" cy="169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643" name="Google Shape;5643;p23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644" name="Google Shape;5644;p23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48" name="Shape 56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49" name="Google Shape;5649;p23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650" name="Google Shape;5650;p23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51" name="Google Shape;5651;p23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652" name="Google Shape;5652;p23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53" name="Google Shape;5653;p23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2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54" name="Google Shape;5654;p23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2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55" name="Google Shape;5655;p23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56" name="Google Shape;5656;p232"/>
          <p:cNvSpPr/>
          <p:nvPr/>
        </p:nvSpPr>
        <p:spPr>
          <a:xfrm rot="10800000">
            <a:off x="3006000" y="4364888"/>
            <a:ext cx="3168352" cy="165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657" name="Google Shape;5657;p23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658" name="Google Shape;5658;p23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62" name="Shape 56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63" name="Google Shape;5663;p23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664" name="Google Shape;5664;p23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65" name="Google Shape;5665;p23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666" name="Google Shape;5666;p23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67" name="Google Shape;5667;p23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2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68" name="Google Shape;5668;p23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2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69" name="Google Shape;5669;p23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70" name="Google Shape;5670;p233"/>
          <p:cNvSpPr/>
          <p:nvPr/>
        </p:nvSpPr>
        <p:spPr>
          <a:xfrm rot="10800000">
            <a:off x="3006000" y="4400888"/>
            <a:ext cx="3168352" cy="162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671" name="Google Shape;5671;p23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672" name="Google Shape;5672;p23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76" name="Shape 56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77" name="Google Shape;5677;p23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678" name="Google Shape;5678;p23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79" name="Google Shape;5679;p23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680" name="Google Shape;5680;p23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81" name="Google Shape;5681;p23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2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82" name="Google Shape;5682;p23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2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83" name="Google Shape;5683;p23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84" name="Google Shape;5684;p234"/>
          <p:cNvSpPr/>
          <p:nvPr/>
        </p:nvSpPr>
        <p:spPr>
          <a:xfrm rot="10800000">
            <a:off x="3006000" y="4436888"/>
            <a:ext cx="3168352" cy="158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685" name="Google Shape;5685;p23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686" name="Google Shape;5686;p23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90" name="Shape 56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91" name="Google Shape;5691;p23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692" name="Google Shape;5692;p23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93" name="Google Shape;5693;p23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694" name="Google Shape;5694;p23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95" name="Google Shape;5695;p23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2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96" name="Google Shape;5696;p23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2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97" name="Google Shape;5697;p23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98" name="Google Shape;5698;p235"/>
          <p:cNvSpPr/>
          <p:nvPr/>
        </p:nvSpPr>
        <p:spPr>
          <a:xfrm rot="10800000">
            <a:off x="3006000" y="4472888"/>
            <a:ext cx="3168352" cy="154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699" name="Google Shape;5699;p23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700" name="Google Shape;5700;p23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04" name="Shape 57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05" name="Google Shape;5705;p23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706" name="Google Shape;5706;p23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07" name="Google Shape;5707;p23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708" name="Google Shape;5708;p23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09" name="Google Shape;5709;p23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2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10" name="Google Shape;5710;p23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2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11" name="Google Shape;5711;p23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12" name="Google Shape;5712;p236"/>
          <p:cNvSpPr/>
          <p:nvPr/>
        </p:nvSpPr>
        <p:spPr>
          <a:xfrm rot="10800000">
            <a:off x="3006000" y="4508888"/>
            <a:ext cx="3168352" cy="151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713" name="Google Shape;5713;p23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714" name="Google Shape;5714;p23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5715" name="Google Shape;5715;p2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5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19" name="Shape 57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20" name="Google Shape;5720;p23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721" name="Google Shape;5721;p23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22" name="Google Shape;5722;p23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723" name="Google Shape;5723;p23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24" name="Google Shape;5724;p23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25882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25" name="Google Shape;5725;p23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25882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26" name="Google Shape;5726;p23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27" name="Google Shape;5727;p237"/>
          <p:cNvSpPr/>
          <p:nvPr/>
        </p:nvSpPr>
        <p:spPr>
          <a:xfrm rot="10800000">
            <a:off x="3006000" y="4527454"/>
            <a:ext cx="3168352" cy="147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728" name="Google Shape;5728;p23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729" name="Google Shape;5729;p23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33" name="Shape 57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34" name="Google Shape;5734;p23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735" name="Google Shape;5735;p23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36" name="Google Shape;5736;p23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737" name="Google Shape;5737;p23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38" name="Google Shape;5738;p23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2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39" name="Google Shape;5739;p23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2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40" name="Google Shape;5740;p23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41" name="Google Shape;5741;p238"/>
          <p:cNvSpPr/>
          <p:nvPr/>
        </p:nvSpPr>
        <p:spPr>
          <a:xfrm rot="10800000">
            <a:off x="3006000" y="4580888"/>
            <a:ext cx="3168352" cy="144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742" name="Google Shape;5742;p23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743" name="Google Shape;5743;p23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47" name="Shape 57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48" name="Google Shape;5748;p23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749" name="Google Shape;5749;p23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50" name="Google Shape;5750;p23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751" name="Google Shape;5751;p23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52" name="Google Shape;5752;p23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2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53" name="Google Shape;5753;p23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2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54" name="Google Shape;5754;p23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55" name="Google Shape;5755;p239"/>
          <p:cNvSpPr/>
          <p:nvPr/>
        </p:nvSpPr>
        <p:spPr>
          <a:xfrm rot="10800000">
            <a:off x="3006000" y="4616888"/>
            <a:ext cx="3168352" cy="140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756" name="Google Shape;5756;p23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757" name="Google Shape;5757;p23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61" name="Shape 57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62" name="Google Shape;5762;p24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763" name="Google Shape;5763;p24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64" name="Google Shape;5764;p24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765" name="Google Shape;5765;p24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66" name="Google Shape;5766;p24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67" name="Google Shape;5767;p24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68" name="Google Shape;5768;p24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69" name="Google Shape;5769;p240"/>
          <p:cNvSpPr/>
          <p:nvPr/>
        </p:nvSpPr>
        <p:spPr>
          <a:xfrm rot="10800000">
            <a:off x="3006000" y="4652888"/>
            <a:ext cx="3168352" cy="136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770" name="Google Shape;5770;p24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771" name="Google Shape;5771;p24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75" name="Shape 57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76" name="Google Shape;5776;p24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777" name="Google Shape;5777;p24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78" name="Google Shape;5778;p24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779" name="Google Shape;5779;p24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80" name="Google Shape;5780;p24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81" name="Google Shape;5781;p24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82" name="Google Shape;5782;p24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83" name="Google Shape;5783;p241"/>
          <p:cNvSpPr/>
          <p:nvPr/>
        </p:nvSpPr>
        <p:spPr>
          <a:xfrm rot="10800000">
            <a:off x="3006000" y="4688888"/>
            <a:ext cx="3168352" cy="133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784" name="Google Shape;5784;p24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785" name="Google Shape;5785;p24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89" name="Shape 5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90" name="Google Shape;5790;p24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791" name="Google Shape;5791;p24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92" name="Google Shape;5792;p24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793" name="Google Shape;5793;p24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94" name="Google Shape;5794;p24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95" name="Google Shape;5795;p24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96" name="Google Shape;5796;p24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97" name="Google Shape;5797;p242"/>
          <p:cNvSpPr/>
          <p:nvPr/>
        </p:nvSpPr>
        <p:spPr>
          <a:xfrm rot="10800000">
            <a:off x="3006000" y="4724888"/>
            <a:ext cx="3168352" cy="129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798" name="Google Shape;5798;p24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799" name="Google Shape;5799;p24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03" name="Shape 58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04" name="Google Shape;5804;p24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805" name="Google Shape;5805;p24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06" name="Google Shape;5806;p24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807" name="Google Shape;5807;p24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08" name="Google Shape;5808;p24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09" name="Google Shape;5809;p24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10" name="Google Shape;5810;p24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11" name="Google Shape;5811;p243"/>
          <p:cNvSpPr/>
          <p:nvPr/>
        </p:nvSpPr>
        <p:spPr>
          <a:xfrm rot="10800000">
            <a:off x="3006000" y="4760888"/>
            <a:ext cx="3168352" cy="126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812" name="Google Shape;5812;p24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813" name="Google Shape;5813;p24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5814" name="Google Shape;5814;p2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5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18" name="Shape 58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19" name="Google Shape;5819;p24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820" name="Google Shape;5820;p24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21" name="Google Shape;5821;p24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822" name="Google Shape;5822;p24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23" name="Google Shape;5823;p24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24" name="Google Shape;5824;p24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25" name="Google Shape;5825;p24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26" name="Google Shape;5826;p244"/>
          <p:cNvSpPr/>
          <p:nvPr/>
        </p:nvSpPr>
        <p:spPr>
          <a:xfrm rot="10800000">
            <a:off x="3006000" y="4796888"/>
            <a:ext cx="3168352" cy="122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827" name="Google Shape;5827;p24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828" name="Google Shape;5828;p24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32" name="Shape 58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33" name="Google Shape;5833;p24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834" name="Google Shape;5834;p24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35" name="Google Shape;5835;p24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836" name="Google Shape;5836;p24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37" name="Google Shape;5837;p24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38" name="Google Shape;5838;p24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39" name="Google Shape;5839;p24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40" name="Google Shape;5840;p245"/>
          <p:cNvSpPr/>
          <p:nvPr/>
        </p:nvSpPr>
        <p:spPr>
          <a:xfrm rot="10800000">
            <a:off x="3006000" y="4832888"/>
            <a:ext cx="3168352" cy="118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841" name="Google Shape;5841;p24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842" name="Google Shape;5842;p24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46" name="Shape 58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47" name="Google Shape;5847;p24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848" name="Google Shape;5848;p24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49" name="Google Shape;5849;p24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850" name="Google Shape;5850;p24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51" name="Google Shape;5851;p24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52" name="Google Shape;5852;p24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53" name="Google Shape;5853;p24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54" name="Google Shape;5854;p246"/>
          <p:cNvSpPr/>
          <p:nvPr/>
        </p:nvSpPr>
        <p:spPr>
          <a:xfrm rot="10800000">
            <a:off x="3006000" y="4868888"/>
            <a:ext cx="3168352" cy="115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855" name="Google Shape;5855;p24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856" name="Google Shape;5856;p24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60" name="Shape 58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61" name="Google Shape;5861;p247"/>
          <p:cNvGrpSpPr/>
          <p:nvPr/>
        </p:nvGrpSpPr>
        <p:grpSpPr>
          <a:xfrm>
            <a:off x="3154614" y="1262741"/>
            <a:ext cx="2850455" cy="1539804"/>
            <a:chOff x="3203847" y="260647"/>
            <a:chExt cx="2850455" cy="1539804"/>
          </a:xfrm>
        </p:grpSpPr>
        <p:sp>
          <p:nvSpPr>
            <p:cNvPr id="5862" name="Google Shape;5862;p24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63" name="Google Shape;5863;p247"/>
            <p:cNvSpPr txBox="1"/>
            <p:nvPr/>
          </p:nvSpPr>
          <p:spPr>
            <a:xfrm>
              <a:off x="3856589" y="477012"/>
              <a:ext cx="1546104" cy="132343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31</a:t>
              </a:r>
              <a:endParaRPr/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864" name="Google Shape;5864;p24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65" name="Google Shape;5865;p24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5882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66" name="Google Shape;5866;p24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5882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67" name="Google Shape;5867;p24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68" name="Google Shape;5868;p247"/>
          <p:cNvSpPr/>
          <p:nvPr/>
        </p:nvSpPr>
        <p:spPr>
          <a:xfrm rot="10800000">
            <a:off x="3006000" y="4904888"/>
            <a:ext cx="3168352" cy="111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869" name="Google Shape;5869;p24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870" name="Google Shape;5870;p24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74" name="Shape 58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75" name="Google Shape;5875;p24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876" name="Google Shape;5876;p24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77" name="Google Shape;5877;p24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878" name="Google Shape;5878;p24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79" name="Google Shape;5879;p24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80" name="Google Shape;5880;p24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81" name="Google Shape;5881;p24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82" name="Google Shape;5882;p248"/>
          <p:cNvSpPr/>
          <p:nvPr/>
        </p:nvSpPr>
        <p:spPr>
          <a:xfrm rot="10800000">
            <a:off x="3006000" y="4940888"/>
            <a:ext cx="3168352" cy="108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883" name="Google Shape;5883;p24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884" name="Google Shape;5884;p24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88" name="Shape 58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89" name="Google Shape;5889;p24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890" name="Google Shape;5890;p24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91" name="Google Shape;5891;p24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892" name="Google Shape;5892;p24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93" name="Google Shape;5893;p24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4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94" name="Google Shape;5894;p24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4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95" name="Google Shape;5895;p24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96" name="Google Shape;5896;p249"/>
          <p:cNvSpPr/>
          <p:nvPr/>
        </p:nvSpPr>
        <p:spPr>
          <a:xfrm rot="10800000">
            <a:off x="3006000" y="4976888"/>
            <a:ext cx="3168352" cy="104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897" name="Google Shape;5897;p24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898" name="Google Shape;5898;p24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02" name="Shape 59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03" name="Google Shape;5903;p25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904" name="Google Shape;5904;p25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05" name="Google Shape;5905;p25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906" name="Google Shape;5906;p25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07" name="Google Shape;5907;p25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5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08" name="Google Shape;5908;p25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5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09" name="Google Shape;5909;p25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10" name="Google Shape;5910;p250"/>
          <p:cNvSpPr/>
          <p:nvPr/>
        </p:nvSpPr>
        <p:spPr>
          <a:xfrm rot="10800000">
            <a:off x="3006000" y="5012888"/>
            <a:ext cx="3168352" cy="100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11" name="Google Shape;5911;p25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912" name="Google Shape;5912;p25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5913" name="Google Shape;5913;p2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5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17" name="Shape 59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18" name="Google Shape;5918;p25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919" name="Google Shape;5919;p25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20" name="Google Shape;5920;p25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921" name="Google Shape;5921;p25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22" name="Google Shape;5922;p25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5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23" name="Google Shape;5923;p25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5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24" name="Google Shape;5924;p25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25" name="Google Shape;5925;p251"/>
          <p:cNvSpPr/>
          <p:nvPr/>
        </p:nvSpPr>
        <p:spPr>
          <a:xfrm rot="10800000">
            <a:off x="3006000" y="5048888"/>
            <a:ext cx="3168352" cy="97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26" name="Google Shape;5926;p25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927" name="Google Shape;5927;p25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31" name="Shape 59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2" name="Google Shape;5932;p25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933" name="Google Shape;5933;p25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34" name="Google Shape;5934;p25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935" name="Google Shape;5935;p25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36" name="Google Shape;5936;p25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5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37" name="Google Shape;5937;p25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5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38" name="Google Shape;5938;p25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39" name="Google Shape;5939;p252"/>
          <p:cNvSpPr/>
          <p:nvPr/>
        </p:nvSpPr>
        <p:spPr>
          <a:xfrm rot="10800000">
            <a:off x="3006000" y="5084888"/>
            <a:ext cx="3168352" cy="93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40" name="Google Shape;5940;p25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941" name="Google Shape;5941;p25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45" name="Shape 59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46" name="Google Shape;5946;p25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947" name="Google Shape;5947;p25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48" name="Google Shape;5948;p25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949" name="Google Shape;5949;p25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50" name="Google Shape;5950;p25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51" name="Google Shape;5951;p25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52" name="Google Shape;5952;p25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53" name="Google Shape;5953;p253"/>
          <p:cNvSpPr/>
          <p:nvPr/>
        </p:nvSpPr>
        <p:spPr>
          <a:xfrm rot="10800000">
            <a:off x="3006000" y="5120888"/>
            <a:ext cx="3168352" cy="90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54" name="Google Shape;5954;p25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955" name="Google Shape;5955;p25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59" name="Shape 59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60" name="Google Shape;5960;p25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961" name="Google Shape;5961;p25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62" name="Google Shape;5962;p25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963" name="Google Shape;5963;p25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64" name="Google Shape;5964;p25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65" name="Google Shape;5965;p25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66" name="Google Shape;5966;p25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67" name="Google Shape;5967;p254"/>
          <p:cNvSpPr/>
          <p:nvPr/>
        </p:nvSpPr>
        <p:spPr>
          <a:xfrm rot="10800000">
            <a:off x="3006000" y="5156888"/>
            <a:ext cx="3168352" cy="86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68" name="Google Shape;5968;p25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969" name="Google Shape;5969;p25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73" name="Shape 59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74" name="Google Shape;5974;p25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975" name="Google Shape;5975;p25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76" name="Google Shape;5976;p25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977" name="Google Shape;5977;p25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78" name="Google Shape;5978;p25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79" name="Google Shape;5979;p25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80" name="Google Shape;5980;p25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81" name="Google Shape;5981;p255"/>
          <p:cNvSpPr/>
          <p:nvPr/>
        </p:nvSpPr>
        <p:spPr>
          <a:xfrm rot="10800000">
            <a:off x="3006000" y="5192888"/>
            <a:ext cx="3168352" cy="82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82" name="Google Shape;5982;p25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983" name="Google Shape;5983;p25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87" name="Shape 59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88" name="Google Shape;5988;p25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5989" name="Google Shape;5989;p25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90" name="Google Shape;5990;p25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991" name="Google Shape;5991;p25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92" name="Google Shape;5992;p25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5882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93" name="Google Shape;5993;p25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5882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94" name="Google Shape;5994;p25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95" name="Google Shape;5995;p256"/>
          <p:cNvSpPr/>
          <p:nvPr/>
        </p:nvSpPr>
        <p:spPr>
          <a:xfrm rot="10800000">
            <a:off x="3006000" y="5228888"/>
            <a:ext cx="3168352" cy="79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96" name="Google Shape;5996;p25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997" name="Google Shape;5997;p25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01" name="Shape 60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02" name="Google Shape;6002;p25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003" name="Google Shape;6003;p25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04" name="Google Shape;6004;p25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005" name="Google Shape;6005;p25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06" name="Google Shape;6006;p25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07" name="Google Shape;6007;p25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08" name="Google Shape;6008;p25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09" name="Google Shape;6009;p257"/>
          <p:cNvSpPr/>
          <p:nvPr/>
        </p:nvSpPr>
        <p:spPr>
          <a:xfrm rot="10800000">
            <a:off x="3006000" y="5228888"/>
            <a:ext cx="3168352" cy="79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010" name="Google Shape;6010;p25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011" name="Google Shape;6011;p25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012" name="Google Shape;6012;p25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6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16" name="Shape 60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17" name="Google Shape;6017;p25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018" name="Google Shape;6018;p25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19" name="Google Shape;6019;p25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020" name="Google Shape;6020;p25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21" name="Google Shape;6021;p25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22" name="Google Shape;6022;p25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23" name="Google Shape;6023;p25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24" name="Google Shape;6024;p258"/>
          <p:cNvSpPr/>
          <p:nvPr/>
        </p:nvSpPr>
        <p:spPr>
          <a:xfrm rot="10800000">
            <a:off x="3006000" y="5300888"/>
            <a:ext cx="3168352" cy="72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025" name="Google Shape;6025;p25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026" name="Google Shape;6026;p25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30" name="Shape 60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31" name="Google Shape;6031;p25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032" name="Google Shape;6032;p25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33" name="Google Shape;6033;p25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034" name="Google Shape;6034;p25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35" name="Google Shape;6035;p25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7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36" name="Google Shape;6036;p25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7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37" name="Google Shape;6037;p25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38" name="Google Shape;6038;p259"/>
          <p:cNvSpPr/>
          <p:nvPr/>
        </p:nvSpPr>
        <p:spPr>
          <a:xfrm rot="10800000">
            <a:off x="3006000" y="5336888"/>
            <a:ext cx="3168352" cy="68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039" name="Google Shape;6039;p25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040" name="Google Shape;6040;p25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44" name="Shape 60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45" name="Google Shape;6045;p26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046" name="Google Shape;6046;p26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47" name="Google Shape;6047;p26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048" name="Google Shape;6048;p26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49" name="Google Shape;6049;p26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7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50" name="Google Shape;6050;p26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7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51" name="Google Shape;6051;p26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52" name="Google Shape;6052;p260"/>
          <p:cNvSpPr/>
          <p:nvPr/>
        </p:nvSpPr>
        <p:spPr>
          <a:xfrm rot="10800000">
            <a:off x="3006000" y="5372888"/>
            <a:ext cx="3168352" cy="64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053" name="Google Shape;6053;p26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054" name="Google Shape;6054;p26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58" name="Shape 60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59" name="Google Shape;6059;p26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060" name="Google Shape;6060;p26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61" name="Google Shape;6061;p26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062" name="Google Shape;6062;p26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63" name="Google Shape;6063;p26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7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64" name="Google Shape;6064;p26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7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65" name="Google Shape;6065;p26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66" name="Google Shape;6066;p261"/>
          <p:cNvSpPr/>
          <p:nvPr/>
        </p:nvSpPr>
        <p:spPr>
          <a:xfrm rot="10800000">
            <a:off x="3006000" y="5408888"/>
            <a:ext cx="3168352" cy="61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067" name="Google Shape;6067;p26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068" name="Google Shape;6068;p26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72" name="Shape 60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73" name="Google Shape;6073;p26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074" name="Google Shape;6074;p26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75" name="Google Shape;6075;p26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076" name="Google Shape;6076;p26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77" name="Google Shape;6077;p26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7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78" name="Google Shape;6078;p26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7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79" name="Google Shape;6079;p26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80" name="Google Shape;6080;p262"/>
          <p:cNvSpPr/>
          <p:nvPr/>
        </p:nvSpPr>
        <p:spPr>
          <a:xfrm rot="10800000">
            <a:off x="3006000" y="5444888"/>
            <a:ext cx="3168352" cy="57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081" name="Google Shape;6081;p26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082" name="Google Shape;6082;p26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86" name="Shape 60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87" name="Google Shape;6087;p26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088" name="Google Shape;6088;p26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89" name="Google Shape;6089;p26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090" name="Google Shape;6090;p26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91" name="Google Shape;6091;p26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8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92" name="Google Shape;6092;p26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8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93" name="Google Shape;6093;p26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94" name="Google Shape;6094;p263"/>
          <p:cNvSpPr/>
          <p:nvPr/>
        </p:nvSpPr>
        <p:spPr>
          <a:xfrm rot="10800000">
            <a:off x="3006000" y="5480888"/>
            <a:ext cx="3168352" cy="54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095" name="Google Shape;6095;p26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096" name="Google Shape;6096;p26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00" name="Shape 6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01" name="Google Shape;6101;p26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102" name="Google Shape;6102;p26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03" name="Google Shape;6103;p26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104" name="Google Shape;6104;p26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05" name="Google Shape;6105;p26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7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06" name="Google Shape;6106;p26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7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07" name="Google Shape;6107;p26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08" name="Google Shape;6108;p264"/>
          <p:cNvSpPr/>
          <p:nvPr/>
        </p:nvSpPr>
        <p:spPr>
          <a:xfrm rot="10800000">
            <a:off x="3006000" y="5516888"/>
            <a:ext cx="3168352" cy="50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109" name="Google Shape;6109;p26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110" name="Google Shape;6110;p26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111" name="Google Shape;6111;p26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6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15" name="Shape 6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16" name="Google Shape;6116;p26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117" name="Google Shape;6117;p26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18" name="Google Shape;6118;p26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119" name="Google Shape;6119;p26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20" name="Google Shape;6120;p26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7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21" name="Google Shape;6121;p26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7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22" name="Google Shape;6122;p26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23" name="Google Shape;6123;p265"/>
          <p:cNvSpPr/>
          <p:nvPr/>
        </p:nvSpPr>
        <p:spPr>
          <a:xfrm rot="10800000">
            <a:off x="3006000" y="5552888"/>
            <a:ext cx="3168352" cy="46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124" name="Google Shape;6124;p26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125" name="Google Shape;6125;p26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29" name="Shape 6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30" name="Google Shape;6130;p26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131" name="Google Shape;6131;p26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32" name="Google Shape;6132;p26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133" name="Google Shape;6133;p26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34" name="Google Shape;6134;p26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7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35" name="Google Shape;6135;p26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7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36" name="Google Shape;6136;p26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37" name="Google Shape;6137;p266"/>
          <p:cNvSpPr/>
          <p:nvPr/>
        </p:nvSpPr>
        <p:spPr>
          <a:xfrm rot="10800000">
            <a:off x="3006000" y="5588888"/>
            <a:ext cx="3168352" cy="43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138" name="Google Shape;6138;p26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139" name="Google Shape;6139;p26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43" name="Shape 6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4" name="Google Shape;6144;p26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145" name="Google Shape;6145;p26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46" name="Google Shape;6146;p26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147" name="Google Shape;6147;p26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48" name="Google Shape;6148;p26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7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49" name="Google Shape;6149;p26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7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50" name="Google Shape;6150;p26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51" name="Google Shape;6151;p267"/>
          <p:cNvSpPr/>
          <p:nvPr/>
        </p:nvSpPr>
        <p:spPr>
          <a:xfrm rot="10800000">
            <a:off x="3006000" y="5624888"/>
            <a:ext cx="3168352" cy="39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152" name="Google Shape;6152;p26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153" name="Google Shape;6153;p26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57" name="Shape 6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58" name="Google Shape;6158;p26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159" name="Google Shape;6159;p26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60" name="Google Shape;6160;p26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161" name="Google Shape;6161;p26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62" name="Google Shape;6162;p26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63" name="Google Shape;6163;p26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980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64" name="Google Shape;6164;p26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65" name="Google Shape;6165;p268"/>
          <p:cNvSpPr/>
          <p:nvPr/>
        </p:nvSpPr>
        <p:spPr>
          <a:xfrm rot="10800000">
            <a:off x="3006000" y="5660888"/>
            <a:ext cx="3168352" cy="36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166" name="Google Shape;6166;p26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167" name="Google Shape;6167;p26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71" name="Shape 6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72" name="Google Shape;6172;p26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173" name="Google Shape;6173;p26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74" name="Google Shape;6174;p26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175" name="Google Shape;6175;p26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76" name="Google Shape;6176;p26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77" name="Google Shape;6177;p26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7843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78" name="Google Shape;6178;p26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79" name="Google Shape;6179;p269"/>
          <p:cNvSpPr/>
          <p:nvPr/>
        </p:nvSpPr>
        <p:spPr>
          <a:xfrm rot="10800000">
            <a:off x="3006000" y="5696888"/>
            <a:ext cx="3168352" cy="32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180" name="Google Shape;6180;p26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181" name="Google Shape;6181;p26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85" name="Shape 6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86" name="Google Shape;6186;p27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187" name="Google Shape;6187;p27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88" name="Google Shape;6188;p27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189" name="Google Shape;6189;p27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90" name="Google Shape;6190;p27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5882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91" name="Google Shape;6191;p27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5882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92" name="Google Shape;6192;p27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93" name="Google Shape;6193;p270"/>
          <p:cNvSpPr/>
          <p:nvPr/>
        </p:nvSpPr>
        <p:spPr>
          <a:xfrm rot="10800000">
            <a:off x="3006000" y="5732888"/>
            <a:ext cx="3168352" cy="28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194" name="Google Shape;6194;p27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195" name="Google Shape;6195;p27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99" name="Shape 6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00" name="Google Shape;6200;p27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201" name="Google Shape;6201;p27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02" name="Google Shape;6202;p27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</a:t>
              </a:r>
              <a:endParaRPr/>
            </a:p>
          </p:txBody>
        </p:sp>
      </p:grpSp>
      <p:sp>
        <p:nvSpPr>
          <p:cNvPr id="6203" name="Google Shape;6203;p27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04" name="Google Shape;6204;p27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05" name="Google Shape;6205;p27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3921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06" name="Google Shape;6206;p27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07" name="Google Shape;6207;p271"/>
          <p:cNvSpPr/>
          <p:nvPr/>
        </p:nvSpPr>
        <p:spPr>
          <a:xfrm rot="10800000">
            <a:off x="3006000" y="5768888"/>
            <a:ext cx="3168352" cy="25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08" name="Google Shape;6208;p27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209" name="Google Shape;6209;p27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210" name="Google Shape;6210;p27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6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14" name="Shape 6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15" name="Google Shape;6215;p27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216" name="Google Shape;6216;p27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17" name="Google Shape;6217;p27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</a:t>
              </a:r>
              <a:endParaRPr/>
            </a:p>
          </p:txBody>
        </p:sp>
      </p:grpSp>
      <p:sp>
        <p:nvSpPr>
          <p:cNvPr id="6218" name="Google Shape;6218;p27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19" name="Google Shape;6219;p27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20" name="Google Shape;6220;p27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196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21" name="Google Shape;6221;p27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22" name="Google Shape;6222;p272"/>
          <p:cNvSpPr/>
          <p:nvPr/>
        </p:nvSpPr>
        <p:spPr>
          <a:xfrm rot="10800000">
            <a:off x="3006000" y="5804888"/>
            <a:ext cx="3168352" cy="21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23" name="Google Shape;6223;p27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224" name="Google Shape;6224;p27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28" name="Shape 6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29" name="Google Shape;6229;p27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230" name="Google Shape;6230;p27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31" name="Google Shape;6231;p27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</a:t>
              </a:r>
              <a:endParaRPr/>
            </a:p>
          </p:txBody>
        </p:sp>
      </p:grpSp>
      <p:sp>
        <p:nvSpPr>
          <p:cNvPr id="6232" name="Google Shape;6232;p27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33" name="Google Shape;6233;p27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6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34" name="Google Shape;6234;p27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60000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35" name="Google Shape;6235;p27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36" name="Google Shape;6236;p273"/>
          <p:cNvSpPr/>
          <p:nvPr/>
        </p:nvSpPr>
        <p:spPr>
          <a:xfrm rot="10800000">
            <a:off x="3006000" y="5840888"/>
            <a:ext cx="3168352" cy="18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37" name="Google Shape;6237;p27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238" name="Google Shape;6238;p27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42" name="Shape 6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43" name="Google Shape;6243;p27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244" name="Google Shape;6244;p27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45" name="Google Shape;6245;p27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</a:t>
              </a:r>
              <a:endParaRPr/>
            </a:p>
          </p:txBody>
        </p:sp>
      </p:grpSp>
      <p:sp>
        <p:nvSpPr>
          <p:cNvPr id="6246" name="Google Shape;6246;p27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47" name="Google Shape;6247;p27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5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48" name="Google Shape;6248;p27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57647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49" name="Google Shape;6249;p27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50" name="Google Shape;6250;p274"/>
          <p:cNvSpPr/>
          <p:nvPr/>
        </p:nvSpPr>
        <p:spPr>
          <a:xfrm rot="10800000">
            <a:off x="3006000" y="5876888"/>
            <a:ext cx="3168352" cy="14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51" name="Google Shape;6251;p27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252" name="Google Shape;6252;p27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56" name="Shape 6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57" name="Google Shape;6257;p27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258" name="Google Shape;6258;p27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59" name="Google Shape;6259;p27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</a:t>
              </a:r>
              <a:endParaRPr/>
            </a:p>
          </p:txBody>
        </p:sp>
      </p:grpSp>
      <p:sp>
        <p:nvSpPr>
          <p:cNvPr id="6260" name="Google Shape;6260;p27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61" name="Google Shape;6261;p27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5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62" name="Google Shape;6262;p27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55686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63" name="Google Shape;6263;p27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64" name="Google Shape;6264;p275"/>
          <p:cNvSpPr/>
          <p:nvPr/>
        </p:nvSpPr>
        <p:spPr>
          <a:xfrm rot="10800000">
            <a:off x="3006000" y="5912888"/>
            <a:ext cx="3168352" cy="10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65" name="Google Shape;6265;p27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266" name="Google Shape;6266;p27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70" name="Shape 6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71" name="Google Shape;6271;p27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272" name="Google Shape;6272;p27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73" name="Google Shape;6273;p27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endParaRPr/>
            </a:p>
          </p:txBody>
        </p:sp>
      </p:grpSp>
      <p:sp>
        <p:nvSpPr>
          <p:cNvPr id="6274" name="Google Shape;6274;p27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75" name="Google Shape;6275;p27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5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76" name="Google Shape;6276;p27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5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77" name="Google Shape;6277;p27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78" name="Google Shape;6278;p276"/>
          <p:cNvSpPr/>
          <p:nvPr/>
        </p:nvSpPr>
        <p:spPr>
          <a:xfrm rot="10800000">
            <a:off x="3006000" y="5948888"/>
            <a:ext cx="3168352" cy="7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79" name="Google Shape;6279;p27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280" name="Google Shape;6280;p27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84" name="Shape 6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85" name="Google Shape;6285;p27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286" name="Google Shape;6286;p27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87" name="Google Shape;6287;p27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288" name="Google Shape;6288;p27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89" name="Google Shape;6289;p27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5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90" name="Google Shape;6290;p27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51764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91" name="Google Shape;6291;p27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92" name="Google Shape;6292;p277"/>
          <p:cNvSpPr/>
          <p:nvPr/>
        </p:nvSpPr>
        <p:spPr>
          <a:xfrm rot="10800000">
            <a:off x="3006000" y="5984888"/>
            <a:ext cx="3168352" cy="3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93" name="Google Shape;6293;p27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294" name="Google Shape;6294;p27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98" name="Shape 6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99" name="Google Shape;6299;p27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300" name="Google Shape;6300;p27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01" name="Google Shape;6301;p278"/>
            <p:cNvSpPr txBox="1"/>
            <p:nvPr/>
          </p:nvSpPr>
          <p:spPr>
            <a:xfrm>
              <a:off x="3613121" y="477012"/>
              <a:ext cx="2088232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Pointless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302" name="Google Shape;6302;p27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03" name="Google Shape;6303;p27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04" name="Google Shape;6304;p27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05" name="Google Shape;6305;p27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306" name="Google Shape;6306;p27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307" name="Google Shape;6307;p27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308" name="Google Shape;6308;p27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12" name="Shape 6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3" name="Google Shape;6313;p279"/>
          <p:cNvSpPr/>
          <p:nvPr/>
        </p:nvSpPr>
        <p:spPr>
          <a:xfrm rot="10800000">
            <a:off x="3004866" y="2403454"/>
            <a:ext cx="3168352" cy="3600000"/>
          </a:xfrm>
          <a:prstGeom prst="rect">
            <a:avLst/>
          </a:prstGeom>
          <a:solidFill>
            <a:schemeClr val="dk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314" name="Google Shape;6314;p27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  <p:sp>
        <p:nvSpPr>
          <p:cNvPr id="6315" name="Google Shape;6315;p279"/>
          <p:cNvSpPr/>
          <p:nvPr/>
        </p:nvSpPr>
        <p:spPr>
          <a:xfrm>
            <a:off x="3154614" y="1262741"/>
            <a:ext cx="2850455" cy="1080121"/>
          </a:xfrm>
          <a:prstGeom prst="ellipse">
            <a:avLst/>
          </a:prstGeom>
          <a:gradFill>
            <a:gsLst>
              <a:gs pos="0">
                <a:srgbClr val="17365D"/>
              </a:gs>
              <a:gs pos="39999">
                <a:srgbClr val="538CD5"/>
              </a:gs>
              <a:gs pos="70000">
                <a:srgbClr val="8CB3E3"/>
              </a:gs>
              <a:gs pos="100000">
                <a:srgbClr val="FFEBFA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16" name="Google Shape;6316;p279"/>
          <p:cNvSpPr txBox="1"/>
          <p:nvPr/>
        </p:nvSpPr>
        <p:spPr>
          <a:xfrm>
            <a:off x="3785608" y="540972"/>
            <a:ext cx="1546104" cy="22467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x</a:t>
            </a:r>
            <a:endParaRPr sz="14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17" name="Google Shape;6317;p27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18" name="Google Shape;6318;p27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19" name="Google Shape;6319;p27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20" name="Google Shape;6320;p27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321" name="Google Shape;6321;p27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322" name="Google Shape;6322;p27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500"/>
                                        <p:tgtEl>
                                          <p:spTgt spid="6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33"/>
                                        <p:tgtEl>
                                          <p:spTgt spid="6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26" name="Shape 6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27" name="Google Shape;6327;p280"/>
          <p:cNvGrpSpPr/>
          <p:nvPr/>
        </p:nvGrpSpPr>
        <p:grpSpPr>
          <a:xfrm>
            <a:off x="3154614" y="1262741"/>
            <a:ext cx="2850455" cy="1420550"/>
            <a:chOff x="3203847" y="260647"/>
            <a:chExt cx="2850455" cy="1420550"/>
          </a:xfrm>
        </p:grpSpPr>
        <p:sp>
          <p:nvSpPr>
            <p:cNvPr id="6328" name="Google Shape;6328;p28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29" name="Google Shape;6329;p280"/>
            <p:cNvSpPr txBox="1"/>
            <p:nvPr/>
          </p:nvSpPr>
          <p:spPr>
            <a:xfrm>
              <a:off x="3856589" y="477012"/>
              <a:ext cx="1546104" cy="120418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100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330" name="Google Shape;6330;p28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31" name="Google Shape;6331;p28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32" name="Google Shape;6332;p28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33" name="Google Shape;6333;p28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34" name="Google Shape;6334;p280"/>
          <p:cNvSpPr/>
          <p:nvPr/>
        </p:nvSpPr>
        <p:spPr>
          <a:xfrm rot="10800000">
            <a:off x="3004866" y="2410226"/>
            <a:ext cx="3168352" cy="360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335" name="Google Shape;6335;p28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336" name="Google Shape;6336;p28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337" name="Google Shape;6337;p28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C9280D"/>
            </a:gs>
            <a:gs pos="38000">
              <a:srgbClr val="B8023A"/>
            </a:gs>
            <a:gs pos="48000">
              <a:srgbClr val="C00000"/>
            </a:gs>
            <a:gs pos="93000">
              <a:srgbClr val="000082"/>
            </a:gs>
            <a:gs pos="100000">
              <a:srgbClr val="150090"/>
            </a:gs>
          </a:gsLst>
          <a:lin ang="5400000" scaled="0"/>
        </a:gradFill>
      </p:bgPr>
    </p:bg>
    <p:spTree>
      <p:nvGrpSpPr>
        <p:cNvPr id="6341" name="Shape 6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42" name="Google Shape;6342;p28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343" name="Google Shape;6343;p28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44" name="Google Shape;6344;p28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345" name="Google Shape;6345;p28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46" name="Google Shape;6346;p28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47" name="Google Shape;6347;p28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48" name="Google Shape;6348;p28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49" name="Google Shape;6349;p281"/>
          <p:cNvSpPr/>
          <p:nvPr/>
        </p:nvSpPr>
        <p:spPr>
          <a:xfrm rot="10800000">
            <a:off x="3004866" y="2470999"/>
            <a:ext cx="3168352" cy="352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350" name="Google Shape;6350;p28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351" name="Google Shape;6351;p28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352" name="Google Shape;6352;p28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56" name="Shape 6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57" name="Google Shape;6357;p28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358" name="Google Shape;6358;p28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59" name="Google Shape;6359;p28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360" name="Google Shape;6360;p28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61" name="Google Shape;6361;p28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62" name="Google Shape;6362;p28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63" name="Google Shape;6363;p28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64" name="Google Shape;6364;p282"/>
          <p:cNvSpPr/>
          <p:nvPr/>
        </p:nvSpPr>
        <p:spPr>
          <a:xfrm flipH="1" rot="10800000">
            <a:off x="3006000" y="2475454"/>
            <a:ext cx="3168352" cy="352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365" name="Google Shape;6365;p28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366" name="Google Shape;6366;p28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367" name="Google Shape;6367;p28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71" name="Shape 6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72" name="Google Shape;6372;p28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373" name="Google Shape;6373;p28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74" name="Google Shape;6374;p28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375" name="Google Shape;6375;p28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76" name="Google Shape;6376;p28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77" name="Google Shape;6377;p28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78" name="Google Shape;6378;p28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79" name="Google Shape;6379;p283"/>
          <p:cNvSpPr/>
          <p:nvPr/>
        </p:nvSpPr>
        <p:spPr>
          <a:xfrm flipH="1" rot="10800000">
            <a:off x="3004866" y="2486066"/>
            <a:ext cx="3168352" cy="349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380" name="Google Shape;6380;p28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381" name="Google Shape;6381;p28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382" name="Google Shape;6382;p28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86" name="Shape 6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87" name="Google Shape;6387;p28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388" name="Google Shape;6388;p28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89" name="Google Shape;6389;p28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390" name="Google Shape;6390;p28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91" name="Google Shape;6391;p28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92" name="Google Shape;6392;p28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93" name="Google Shape;6393;p28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94" name="Google Shape;6394;p284"/>
          <p:cNvSpPr/>
          <p:nvPr/>
        </p:nvSpPr>
        <p:spPr>
          <a:xfrm flipH="1" rot="10800000">
            <a:off x="3006000" y="2547454"/>
            <a:ext cx="3168352" cy="345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395" name="Google Shape;6395;p28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396" name="Google Shape;6396;p28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397" name="Google Shape;6397;p28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01" name="Shape 6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02" name="Google Shape;6402;p28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403" name="Google Shape;6403;p28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04" name="Google Shape;6404;p28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405" name="Google Shape;6405;p28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06" name="Google Shape;6406;p28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07" name="Google Shape;6407;p28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08" name="Google Shape;6408;p28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09" name="Google Shape;6409;p285"/>
          <p:cNvSpPr/>
          <p:nvPr/>
        </p:nvSpPr>
        <p:spPr>
          <a:xfrm flipH="1" rot="10800000">
            <a:off x="3004866" y="2583454"/>
            <a:ext cx="3168352" cy="342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410" name="Google Shape;6410;p28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411" name="Google Shape;6411;p28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412" name="Google Shape;6412;p28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16" name="Shape 6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17" name="Google Shape;6417;p28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418" name="Google Shape;6418;p28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19" name="Google Shape;6419;p28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420" name="Google Shape;6420;p28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21" name="Google Shape;6421;p28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22" name="Google Shape;6422;p28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23" name="Google Shape;6423;p28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24" name="Google Shape;6424;p286"/>
          <p:cNvSpPr/>
          <p:nvPr/>
        </p:nvSpPr>
        <p:spPr>
          <a:xfrm flipH="1" rot="10800000">
            <a:off x="3004866" y="2619454"/>
            <a:ext cx="3168352" cy="338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425" name="Google Shape;6425;p28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426" name="Google Shape;6426;p28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427" name="Google Shape;6427;p28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31" name="Shape 6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32" name="Google Shape;6432;p28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433" name="Google Shape;6433;p28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34" name="Google Shape;6434;p28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435" name="Google Shape;6435;p28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36" name="Google Shape;6436;p28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37" name="Google Shape;6437;p28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38" name="Google Shape;6438;p28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39" name="Google Shape;6439;p287"/>
          <p:cNvSpPr/>
          <p:nvPr/>
        </p:nvSpPr>
        <p:spPr>
          <a:xfrm flipH="1" rot="10800000">
            <a:off x="3006000" y="2662226"/>
            <a:ext cx="3168352" cy="334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440" name="Google Shape;6440;p28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441" name="Google Shape;6441;p28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442" name="Google Shape;6442;p28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46" name="Shape 6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47" name="Google Shape;6447;p28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448" name="Google Shape;6448;p28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49" name="Google Shape;6449;p28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450" name="Google Shape;6450;p28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51" name="Google Shape;6451;p28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52" name="Google Shape;6452;p28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53" name="Google Shape;6453;p28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54" name="Google Shape;6454;p288"/>
          <p:cNvSpPr/>
          <p:nvPr/>
        </p:nvSpPr>
        <p:spPr>
          <a:xfrm flipH="1" rot="10800000">
            <a:off x="3006000" y="2691454"/>
            <a:ext cx="3168352" cy="331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455" name="Google Shape;6455;p28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456" name="Google Shape;6456;p28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457" name="Google Shape;6457;p28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61" name="Shape 6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62" name="Google Shape;6462;p28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463" name="Google Shape;6463;p28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64" name="Google Shape;6464;p28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465" name="Google Shape;6465;p28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66" name="Google Shape;6466;p28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67" name="Google Shape;6467;p28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68" name="Google Shape;6468;p28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69" name="Google Shape;6469;p289"/>
          <p:cNvSpPr/>
          <p:nvPr/>
        </p:nvSpPr>
        <p:spPr>
          <a:xfrm flipH="1" rot="10800000">
            <a:off x="3004866" y="2734226"/>
            <a:ext cx="3168352" cy="327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470" name="Google Shape;6470;p28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471" name="Google Shape;6471;p28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472" name="Google Shape;6472;p28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76" name="Shape 6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77" name="Google Shape;6477;p29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478" name="Google Shape;6478;p29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79" name="Google Shape;6479;p29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480" name="Google Shape;6480;p29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81" name="Google Shape;6481;p29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82" name="Google Shape;6482;p29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83" name="Google Shape;6483;p29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84" name="Google Shape;6484;p290"/>
          <p:cNvSpPr/>
          <p:nvPr/>
        </p:nvSpPr>
        <p:spPr>
          <a:xfrm flipH="1" rot="10800000">
            <a:off x="3006000" y="2781288"/>
            <a:ext cx="3168352" cy="324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485" name="Google Shape;6485;p29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486" name="Google Shape;6486;p29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487" name="Google Shape;6487;p29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91" name="Shape 6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92" name="Google Shape;6492;p29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493" name="Google Shape;6493;p29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94" name="Google Shape;6494;p29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495" name="Google Shape;6495;p29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96" name="Google Shape;6496;p29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97" name="Google Shape;6497;p29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98" name="Google Shape;6498;p29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99" name="Google Shape;6499;p291"/>
          <p:cNvSpPr/>
          <p:nvPr/>
        </p:nvSpPr>
        <p:spPr>
          <a:xfrm rot="10800000">
            <a:off x="3006000" y="2816888"/>
            <a:ext cx="3168352" cy="320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500" name="Google Shape;6500;p29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501" name="Google Shape;6501;p29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502" name="Google Shape;6502;p29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06" name="Shape 65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07" name="Google Shape;6507;p29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508" name="Google Shape;6508;p29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09" name="Google Shape;6509;p29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510" name="Google Shape;6510;p29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11" name="Google Shape;6511;p29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12" name="Google Shape;6512;p29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13" name="Google Shape;6513;p29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14" name="Google Shape;6514;p292"/>
          <p:cNvSpPr/>
          <p:nvPr/>
        </p:nvSpPr>
        <p:spPr>
          <a:xfrm rot="10800000">
            <a:off x="3006000" y="2852888"/>
            <a:ext cx="3168352" cy="316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515" name="Google Shape;6515;p29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516" name="Google Shape;6516;p29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517" name="Google Shape;6517;p29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21" name="Shape 65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22" name="Google Shape;6522;p29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523" name="Google Shape;6523;p29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24" name="Google Shape;6524;p29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525" name="Google Shape;6525;p29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26" name="Google Shape;6526;p29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27" name="Google Shape;6527;p29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28" name="Google Shape;6528;p29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29" name="Google Shape;6529;p293"/>
          <p:cNvSpPr/>
          <p:nvPr/>
        </p:nvSpPr>
        <p:spPr>
          <a:xfrm rot="10800000">
            <a:off x="3006000" y="2888888"/>
            <a:ext cx="3168352" cy="313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530" name="Google Shape;6530;p29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531" name="Google Shape;6531;p29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532" name="Google Shape;6532;p29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36" name="Shape 6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37" name="Google Shape;6537;p29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538" name="Google Shape;6538;p29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39" name="Google Shape;6539;p29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540" name="Google Shape;6540;p29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41" name="Google Shape;6541;p29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42" name="Google Shape;6542;p29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43" name="Google Shape;6543;p29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44" name="Google Shape;6544;p294"/>
          <p:cNvSpPr/>
          <p:nvPr/>
        </p:nvSpPr>
        <p:spPr>
          <a:xfrm rot="10800000">
            <a:off x="3006000" y="2924888"/>
            <a:ext cx="3168352" cy="309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545" name="Google Shape;6545;p29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546" name="Google Shape;6546;p29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547" name="Google Shape;6547;p29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51" name="Shape 6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52" name="Google Shape;6552;p29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553" name="Google Shape;6553;p29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54" name="Google Shape;6554;p29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555" name="Google Shape;6555;p29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56" name="Google Shape;6556;p29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57" name="Google Shape;6557;p29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58" name="Google Shape;6558;p29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59" name="Google Shape;6559;p295"/>
          <p:cNvSpPr/>
          <p:nvPr/>
        </p:nvSpPr>
        <p:spPr>
          <a:xfrm rot="10800000">
            <a:off x="3006000" y="2960888"/>
            <a:ext cx="3168352" cy="306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560" name="Google Shape;6560;p29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561" name="Google Shape;6561;p29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562" name="Google Shape;6562;p29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66" name="Shape 6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67" name="Google Shape;6567;p29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568" name="Google Shape;6568;p29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69" name="Google Shape;6569;p29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570" name="Google Shape;6570;p29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71" name="Google Shape;6571;p29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72" name="Google Shape;6572;p29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73" name="Google Shape;6573;p29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74" name="Google Shape;6574;p296"/>
          <p:cNvSpPr/>
          <p:nvPr/>
        </p:nvSpPr>
        <p:spPr>
          <a:xfrm rot="10800000">
            <a:off x="3006000" y="2996888"/>
            <a:ext cx="3168352" cy="302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575" name="Google Shape;6575;p29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576" name="Google Shape;6576;p29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577" name="Google Shape;6577;p29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81" name="Shape 65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82" name="Google Shape;6582;p29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583" name="Google Shape;6583;p29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84" name="Google Shape;6584;p29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585" name="Google Shape;6585;p29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86" name="Google Shape;6586;p29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87" name="Google Shape;6587;p29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88" name="Google Shape;6588;p29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89" name="Google Shape;6589;p297"/>
          <p:cNvSpPr/>
          <p:nvPr/>
        </p:nvSpPr>
        <p:spPr>
          <a:xfrm rot="10800000">
            <a:off x="3006000" y="3014888"/>
            <a:ext cx="3168352" cy="300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590" name="Google Shape;6590;p29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591" name="Google Shape;6591;p29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592" name="Google Shape;6592;p29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96" name="Shape 6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97" name="Google Shape;6597;p29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598" name="Google Shape;6598;p29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99" name="Google Shape;6599;p29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600" name="Google Shape;6600;p29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01" name="Google Shape;6601;p29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02" name="Google Shape;6602;p29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03" name="Google Shape;6603;p29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04" name="Google Shape;6604;p298"/>
          <p:cNvSpPr/>
          <p:nvPr/>
        </p:nvSpPr>
        <p:spPr>
          <a:xfrm rot="10800000">
            <a:off x="3006000" y="3068888"/>
            <a:ext cx="3168352" cy="295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605" name="Google Shape;6605;p29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606" name="Google Shape;6606;p29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607" name="Google Shape;6607;p29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11" name="Shape 66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12" name="Google Shape;6612;p29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613" name="Google Shape;6613;p29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14" name="Google Shape;6614;p29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615" name="Google Shape;6615;p29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16" name="Google Shape;6616;p29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17" name="Google Shape;6617;p29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18" name="Google Shape;6618;p29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19" name="Google Shape;6619;p299"/>
          <p:cNvSpPr/>
          <p:nvPr/>
        </p:nvSpPr>
        <p:spPr>
          <a:xfrm rot="10800000">
            <a:off x="3006000" y="3104888"/>
            <a:ext cx="3168352" cy="291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620" name="Google Shape;6620;p29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621" name="Google Shape;6621;p29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622" name="Google Shape;6622;p29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26" name="Shape 6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27" name="Google Shape;6627;p30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628" name="Google Shape;6628;p30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29" name="Google Shape;6629;p30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630" name="Google Shape;6630;p30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31" name="Google Shape;6631;p30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32" name="Google Shape;6632;p30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33" name="Google Shape;6633;p30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34" name="Google Shape;6634;p300"/>
          <p:cNvSpPr/>
          <p:nvPr/>
        </p:nvSpPr>
        <p:spPr>
          <a:xfrm rot="10800000">
            <a:off x="3006000" y="3140888"/>
            <a:ext cx="3168352" cy="288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635" name="Google Shape;6635;p30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636" name="Google Shape;6636;p30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637" name="Google Shape;6637;p30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41" name="Shape 66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42" name="Google Shape;6642;p30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643" name="Google Shape;6643;p30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44" name="Google Shape;6644;p30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645" name="Google Shape;6645;p30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46" name="Google Shape;6646;p30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47" name="Google Shape;6647;p30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48" name="Google Shape;6648;p30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49" name="Google Shape;6649;p301"/>
          <p:cNvSpPr/>
          <p:nvPr/>
        </p:nvSpPr>
        <p:spPr>
          <a:xfrm rot="10800000">
            <a:off x="3006000" y="3176888"/>
            <a:ext cx="3168352" cy="284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650" name="Google Shape;6650;p30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651" name="Google Shape;6651;p30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652" name="Google Shape;6652;p30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56" name="Shape 66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57" name="Google Shape;6657;p30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658" name="Google Shape;6658;p30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59" name="Google Shape;6659;p30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660" name="Google Shape;6660;p30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61" name="Google Shape;6661;p30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62" name="Google Shape;6662;p30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63" name="Google Shape;6663;p30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64" name="Google Shape;6664;p302"/>
          <p:cNvSpPr/>
          <p:nvPr/>
        </p:nvSpPr>
        <p:spPr>
          <a:xfrm rot="10800000">
            <a:off x="3006000" y="3212888"/>
            <a:ext cx="3168352" cy="280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665" name="Google Shape;6665;p30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666" name="Google Shape;6666;p30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667" name="Google Shape;6667;p30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71" name="Shape 6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72" name="Google Shape;6672;p30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673" name="Google Shape;6673;p30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74" name="Google Shape;6674;p30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675" name="Google Shape;6675;p30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76" name="Google Shape;6676;p30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77" name="Google Shape;6677;p30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78" name="Google Shape;6678;p30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79" name="Google Shape;6679;p303"/>
          <p:cNvSpPr/>
          <p:nvPr/>
        </p:nvSpPr>
        <p:spPr>
          <a:xfrm rot="10800000">
            <a:off x="3006000" y="3248888"/>
            <a:ext cx="3168352" cy="277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680" name="Google Shape;6680;p30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681" name="Google Shape;6681;p30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682" name="Google Shape;6682;p30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86" name="Shape 66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87" name="Google Shape;6687;p30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688" name="Google Shape;6688;p30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89" name="Google Shape;6689;p30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690" name="Google Shape;6690;p30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91" name="Google Shape;6691;p30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92" name="Google Shape;6692;p30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93" name="Google Shape;6693;p30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94" name="Google Shape;6694;p304"/>
          <p:cNvSpPr/>
          <p:nvPr/>
        </p:nvSpPr>
        <p:spPr>
          <a:xfrm rot="10800000">
            <a:off x="3006000" y="3284888"/>
            <a:ext cx="3168352" cy="273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695" name="Google Shape;6695;p30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696" name="Google Shape;6696;p30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697" name="Google Shape;6697;p30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01" name="Shape 6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02" name="Google Shape;6702;p30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703" name="Google Shape;6703;p30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04" name="Google Shape;6704;p30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705" name="Google Shape;6705;p30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06" name="Google Shape;6706;p30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07" name="Google Shape;6707;p30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08" name="Google Shape;6708;p30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09" name="Google Shape;6709;p305"/>
          <p:cNvSpPr/>
          <p:nvPr/>
        </p:nvSpPr>
        <p:spPr>
          <a:xfrm rot="10800000">
            <a:off x="3006000" y="3320888"/>
            <a:ext cx="3168352" cy="270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710" name="Google Shape;6710;p30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711" name="Google Shape;6711;p30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712" name="Google Shape;6712;p30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16" name="Shape 67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17" name="Google Shape;6717;p30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718" name="Google Shape;6718;p30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19" name="Google Shape;6719;p30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720" name="Google Shape;6720;p30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21" name="Google Shape;6721;p30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22" name="Google Shape;6722;p30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23" name="Google Shape;6723;p30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24" name="Google Shape;6724;p306"/>
          <p:cNvSpPr/>
          <p:nvPr/>
        </p:nvSpPr>
        <p:spPr>
          <a:xfrm rot="10800000">
            <a:off x="3006000" y="3356888"/>
            <a:ext cx="3168352" cy="266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725" name="Google Shape;6725;p30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726" name="Google Shape;6726;p30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727" name="Google Shape;6727;p30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31" name="Shape 67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32" name="Google Shape;6732;p30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733" name="Google Shape;6733;p30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34" name="Google Shape;6734;p30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735" name="Google Shape;6735;p30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36" name="Google Shape;6736;p30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37" name="Google Shape;6737;p30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38" name="Google Shape;6738;p30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39" name="Google Shape;6739;p307"/>
          <p:cNvSpPr/>
          <p:nvPr/>
        </p:nvSpPr>
        <p:spPr>
          <a:xfrm rot="10800000">
            <a:off x="3006000" y="3392888"/>
            <a:ext cx="3168352" cy="262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740" name="Google Shape;6740;p30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741" name="Google Shape;6741;p30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742" name="Google Shape;6742;p30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46" name="Shape 67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47" name="Google Shape;6747;p30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748" name="Google Shape;6748;p30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49" name="Google Shape;6749;p30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750" name="Google Shape;6750;p30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51" name="Google Shape;6751;p30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52" name="Google Shape;6752;p30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53" name="Google Shape;6753;p30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54" name="Google Shape;6754;p308"/>
          <p:cNvSpPr/>
          <p:nvPr/>
        </p:nvSpPr>
        <p:spPr>
          <a:xfrm rot="10800000">
            <a:off x="3006000" y="3428888"/>
            <a:ext cx="3168352" cy="259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755" name="Google Shape;6755;p30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756" name="Google Shape;6756;p30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757" name="Google Shape;6757;p30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61" name="Shape 67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62" name="Google Shape;6762;p30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763" name="Google Shape;6763;p30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64" name="Google Shape;6764;p30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765" name="Google Shape;6765;p30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66" name="Google Shape;6766;p30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67" name="Google Shape;6767;p30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68" name="Google Shape;6768;p30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69" name="Google Shape;6769;p309"/>
          <p:cNvSpPr/>
          <p:nvPr/>
        </p:nvSpPr>
        <p:spPr>
          <a:xfrm rot="10800000">
            <a:off x="3006000" y="3464888"/>
            <a:ext cx="3168352" cy="255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770" name="Google Shape;6770;p30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771" name="Google Shape;6771;p30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772" name="Google Shape;6772;p30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76" name="Shape 67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77" name="Google Shape;6777;p31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778" name="Google Shape;6778;p31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79" name="Google Shape;6779;p31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780" name="Google Shape;6780;p31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81" name="Google Shape;6781;p31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82" name="Google Shape;6782;p31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83" name="Google Shape;6783;p31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84" name="Google Shape;6784;p310"/>
          <p:cNvSpPr/>
          <p:nvPr/>
        </p:nvSpPr>
        <p:spPr>
          <a:xfrm rot="10800000">
            <a:off x="3006000" y="3500888"/>
            <a:ext cx="3168352" cy="252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785" name="Google Shape;6785;p31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786" name="Google Shape;6786;p31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787" name="Google Shape;6787;p3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91" name="Shape 67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92" name="Google Shape;6792;p31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793" name="Google Shape;6793;p31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94" name="Google Shape;6794;p31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795" name="Google Shape;6795;p31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96" name="Google Shape;6796;p31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97" name="Google Shape;6797;p31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98" name="Google Shape;6798;p31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99" name="Google Shape;6799;p311"/>
          <p:cNvSpPr/>
          <p:nvPr/>
        </p:nvSpPr>
        <p:spPr>
          <a:xfrm rot="10800000">
            <a:off x="3006000" y="3536888"/>
            <a:ext cx="3168352" cy="248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800" name="Google Shape;6800;p31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801" name="Google Shape;6801;p31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802" name="Google Shape;6802;p3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06" name="Shape 68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07" name="Google Shape;6807;p31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808" name="Google Shape;6808;p31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09" name="Google Shape;6809;p31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810" name="Google Shape;6810;p31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11" name="Google Shape;6811;p31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12" name="Google Shape;6812;p31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13" name="Google Shape;6813;p31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14" name="Google Shape;6814;p312"/>
          <p:cNvSpPr/>
          <p:nvPr/>
        </p:nvSpPr>
        <p:spPr>
          <a:xfrm rot="10800000">
            <a:off x="3006000" y="3572888"/>
            <a:ext cx="3168352" cy="244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815" name="Google Shape;6815;p31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816" name="Google Shape;6816;p31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817" name="Google Shape;6817;p3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21" name="Shape 68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22" name="Google Shape;6822;p31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823" name="Google Shape;6823;p31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24" name="Google Shape;6824;p31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825" name="Google Shape;6825;p31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26" name="Google Shape;6826;p31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27" name="Google Shape;6827;p31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28" name="Google Shape;6828;p31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29" name="Google Shape;6829;p313"/>
          <p:cNvSpPr/>
          <p:nvPr/>
        </p:nvSpPr>
        <p:spPr>
          <a:xfrm rot="10800000">
            <a:off x="3006000" y="3608888"/>
            <a:ext cx="3168352" cy="241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830" name="Google Shape;6830;p31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831" name="Google Shape;6831;p31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832" name="Google Shape;6832;p3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36" name="Shape 68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37" name="Google Shape;6837;p31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838" name="Google Shape;6838;p31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39" name="Google Shape;6839;p31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840" name="Google Shape;6840;p31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41" name="Google Shape;6841;p31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42" name="Google Shape;6842;p31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43" name="Google Shape;6843;p31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44" name="Google Shape;6844;p314"/>
          <p:cNvSpPr/>
          <p:nvPr/>
        </p:nvSpPr>
        <p:spPr>
          <a:xfrm rot="10800000">
            <a:off x="3006000" y="3644888"/>
            <a:ext cx="3168352" cy="237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845" name="Google Shape;6845;p31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846" name="Google Shape;6846;p31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847" name="Google Shape;6847;p3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51" name="Shape 68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52" name="Google Shape;6852;p31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853" name="Google Shape;6853;p31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54" name="Google Shape;6854;p31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855" name="Google Shape;6855;p31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56" name="Google Shape;6856;p31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57" name="Google Shape;6857;p31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58" name="Google Shape;6858;p31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59" name="Google Shape;6859;p315"/>
          <p:cNvSpPr/>
          <p:nvPr/>
        </p:nvSpPr>
        <p:spPr>
          <a:xfrm rot="10800000">
            <a:off x="3006000" y="3680888"/>
            <a:ext cx="3168352" cy="234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860" name="Google Shape;6860;p31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861" name="Google Shape;6861;p31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862" name="Google Shape;6862;p3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66" name="Shape 68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67" name="Google Shape;6867;p31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868" name="Google Shape;6868;p31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69" name="Google Shape;6869;p31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870" name="Google Shape;6870;p31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71" name="Google Shape;6871;p31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72" name="Google Shape;6872;p31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73" name="Google Shape;6873;p31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74" name="Google Shape;6874;p316"/>
          <p:cNvSpPr/>
          <p:nvPr/>
        </p:nvSpPr>
        <p:spPr>
          <a:xfrm rot="10800000">
            <a:off x="3006000" y="3716888"/>
            <a:ext cx="3168352" cy="230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875" name="Google Shape;6875;p31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876" name="Google Shape;6876;p31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877" name="Google Shape;6877;p3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878" name="Google Shape;6878;p3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723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82" name="Shape 68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83" name="Google Shape;6883;p31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884" name="Google Shape;6884;p31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85" name="Google Shape;6885;p31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886" name="Google Shape;6886;p31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87" name="Google Shape;6887;p31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88" name="Google Shape;6888;p31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89" name="Google Shape;6889;p31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90" name="Google Shape;6890;p317"/>
          <p:cNvSpPr/>
          <p:nvPr/>
        </p:nvSpPr>
        <p:spPr>
          <a:xfrm rot="10800000">
            <a:off x="3006000" y="3752888"/>
            <a:ext cx="3168352" cy="226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891" name="Google Shape;6891;p31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892" name="Google Shape;6892;p31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893" name="Google Shape;6893;p3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828"/>
                                        <p:tgtEl>
                                          <p:spTgt spid="6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97" name="Shape 68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98" name="Google Shape;6898;p31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899" name="Google Shape;6899;p31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00" name="Google Shape;6900;p31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901" name="Google Shape;6901;p31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02" name="Google Shape;6902;p31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03" name="Google Shape;6903;p31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04" name="Google Shape;6904;p31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05" name="Google Shape;6905;p318"/>
          <p:cNvSpPr/>
          <p:nvPr/>
        </p:nvSpPr>
        <p:spPr>
          <a:xfrm rot="10800000">
            <a:off x="3006000" y="3788888"/>
            <a:ext cx="3168352" cy="223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906" name="Google Shape;6906;p31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907" name="Google Shape;6907;p31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908" name="Google Shape;6908;p3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12" name="Shape 69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13" name="Google Shape;6913;p31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914" name="Google Shape;6914;p31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15" name="Google Shape;6915;p31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916" name="Google Shape;6916;p31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17" name="Google Shape;6917;p31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18" name="Google Shape;6918;p31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19" name="Google Shape;6919;p31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20" name="Google Shape;6920;p319"/>
          <p:cNvSpPr/>
          <p:nvPr/>
        </p:nvSpPr>
        <p:spPr>
          <a:xfrm rot="10800000">
            <a:off x="3006000" y="3824888"/>
            <a:ext cx="3168352" cy="219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921" name="Google Shape;6921;p31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922" name="Google Shape;6922;p31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923" name="Google Shape;6923;p3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27" name="Shape 6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28" name="Google Shape;6928;p32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929" name="Google Shape;6929;p32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30" name="Google Shape;6930;p32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931" name="Google Shape;6931;p32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32" name="Google Shape;6932;p32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33" name="Google Shape;6933;p32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34" name="Google Shape;6934;p32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35" name="Google Shape;6935;p320"/>
          <p:cNvSpPr/>
          <p:nvPr/>
        </p:nvSpPr>
        <p:spPr>
          <a:xfrm rot="10800000">
            <a:off x="3006000" y="3860888"/>
            <a:ext cx="3168352" cy="216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936" name="Google Shape;6936;p32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937" name="Google Shape;6937;p32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938" name="Google Shape;6938;p3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42" name="Shape 69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43" name="Google Shape;6943;p32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944" name="Google Shape;6944;p32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45" name="Google Shape;6945;p32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946" name="Google Shape;6946;p32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47" name="Google Shape;6947;p32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48" name="Google Shape;6948;p32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49" name="Google Shape;6949;p32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50" name="Google Shape;6950;p321"/>
          <p:cNvSpPr/>
          <p:nvPr/>
        </p:nvSpPr>
        <p:spPr>
          <a:xfrm rot="10800000">
            <a:off x="3006000" y="3896888"/>
            <a:ext cx="3168352" cy="212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951" name="Google Shape;6951;p32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952" name="Google Shape;6952;p32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953" name="Google Shape;6953;p3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57" name="Shape 69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58" name="Google Shape;6958;p32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959" name="Google Shape;6959;p32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60" name="Google Shape;6960;p32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961" name="Google Shape;6961;p32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62" name="Google Shape;6962;p32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63" name="Google Shape;6963;p32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64" name="Google Shape;6964;p32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65" name="Google Shape;6965;p322"/>
          <p:cNvSpPr/>
          <p:nvPr/>
        </p:nvSpPr>
        <p:spPr>
          <a:xfrm rot="10800000">
            <a:off x="3006000" y="3932888"/>
            <a:ext cx="3168352" cy="208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966" name="Google Shape;6966;p32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967" name="Google Shape;6967;p32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968" name="Google Shape;6968;p3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72" name="Shape 69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73" name="Google Shape;6973;p32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974" name="Google Shape;6974;p32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75" name="Google Shape;6975;p32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976" name="Google Shape;6976;p32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77" name="Google Shape;6977;p32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78" name="Google Shape;6978;p32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79" name="Google Shape;6979;p32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80" name="Google Shape;6980;p323"/>
          <p:cNvSpPr/>
          <p:nvPr/>
        </p:nvSpPr>
        <p:spPr>
          <a:xfrm rot="10800000">
            <a:off x="3006000" y="3968888"/>
            <a:ext cx="3168352" cy="205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981" name="Google Shape;6981;p32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982" name="Google Shape;6982;p32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983" name="Google Shape;6983;p3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87" name="Shape 69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88" name="Google Shape;6988;p32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6989" name="Google Shape;6989;p32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90" name="Google Shape;6990;p32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991" name="Google Shape;6991;p32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92" name="Google Shape;6992;p32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93" name="Google Shape;6993;p32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94" name="Google Shape;6994;p32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95" name="Google Shape;6995;p324"/>
          <p:cNvSpPr/>
          <p:nvPr/>
        </p:nvSpPr>
        <p:spPr>
          <a:xfrm rot="10800000">
            <a:off x="3006000" y="4004888"/>
            <a:ext cx="3168352" cy="201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996" name="Google Shape;6996;p32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997" name="Google Shape;6997;p32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998" name="Google Shape;6998;p3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6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02" name="Shape 70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03" name="Google Shape;7003;p32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004" name="Google Shape;7004;p32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05" name="Google Shape;7005;p32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006" name="Google Shape;7006;p32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07" name="Google Shape;7007;p32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08" name="Google Shape;7008;p32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09" name="Google Shape;7009;p32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10" name="Google Shape;7010;p325"/>
          <p:cNvSpPr/>
          <p:nvPr/>
        </p:nvSpPr>
        <p:spPr>
          <a:xfrm rot="10800000">
            <a:off x="3006000" y="4040888"/>
            <a:ext cx="3168352" cy="198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011" name="Google Shape;7011;p32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012" name="Google Shape;7012;p32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013" name="Google Shape;7013;p3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17" name="Shape 70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18" name="Google Shape;7018;p32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019" name="Google Shape;7019;p32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20" name="Google Shape;7020;p32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021" name="Google Shape;7021;p32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22" name="Google Shape;7022;p32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23" name="Google Shape;7023;p32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24" name="Google Shape;7024;p32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25" name="Google Shape;7025;p326"/>
          <p:cNvSpPr/>
          <p:nvPr/>
        </p:nvSpPr>
        <p:spPr>
          <a:xfrm rot="10800000">
            <a:off x="3006000" y="4076888"/>
            <a:ext cx="3168352" cy="194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026" name="Google Shape;7026;p32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027" name="Google Shape;7027;p32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028" name="Google Shape;7028;p3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32" name="Shape 70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33" name="Google Shape;7033;p32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034" name="Google Shape;7034;p32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35" name="Google Shape;7035;p32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036" name="Google Shape;7036;p32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37" name="Google Shape;7037;p32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38" name="Google Shape;7038;p32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39" name="Google Shape;7039;p32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40" name="Google Shape;7040;p327"/>
          <p:cNvSpPr/>
          <p:nvPr/>
        </p:nvSpPr>
        <p:spPr>
          <a:xfrm rot="10800000">
            <a:off x="3006000" y="4112888"/>
            <a:ext cx="3168352" cy="190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041" name="Google Shape;7041;p32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042" name="Google Shape;7042;p32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043" name="Google Shape;7043;p3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47" name="Shape 70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48" name="Google Shape;7048;p32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049" name="Google Shape;7049;p32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50" name="Google Shape;7050;p32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051" name="Google Shape;7051;p32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52" name="Google Shape;7052;p32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53" name="Google Shape;7053;p32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54" name="Google Shape;7054;p32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55" name="Google Shape;7055;p328"/>
          <p:cNvSpPr/>
          <p:nvPr/>
        </p:nvSpPr>
        <p:spPr>
          <a:xfrm rot="10800000">
            <a:off x="3006000" y="4148888"/>
            <a:ext cx="3168352" cy="187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056" name="Google Shape;7056;p32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057" name="Google Shape;7057;p32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058" name="Google Shape;7058;p3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62" name="Shape 70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63" name="Google Shape;7063;p32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064" name="Google Shape;7064;p32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65" name="Google Shape;7065;p32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066" name="Google Shape;7066;p32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67" name="Google Shape;7067;p32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68" name="Google Shape;7068;p32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69" name="Google Shape;7069;p32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70" name="Google Shape;7070;p329"/>
          <p:cNvSpPr/>
          <p:nvPr/>
        </p:nvSpPr>
        <p:spPr>
          <a:xfrm rot="10800000">
            <a:off x="3006000" y="4184888"/>
            <a:ext cx="3168352" cy="183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071" name="Google Shape;7071;p32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072" name="Google Shape;7072;p32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073" name="Google Shape;7073;p3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77" name="Shape 70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78" name="Google Shape;7078;p33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079" name="Google Shape;7079;p33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80" name="Google Shape;7080;p33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081" name="Google Shape;7081;p33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82" name="Google Shape;7082;p33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83" name="Google Shape;7083;p33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84" name="Google Shape;7084;p33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85" name="Google Shape;7085;p330"/>
          <p:cNvSpPr/>
          <p:nvPr/>
        </p:nvSpPr>
        <p:spPr>
          <a:xfrm rot="10800000">
            <a:off x="3006000" y="4220888"/>
            <a:ext cx="3168352" cy="180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086" name="Google Shape;7086;p33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087" name="Google Shape;7087;p33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088" name="Google Shape;7088;p3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92" name="Shape 70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93" name="Google Shape;7093;p33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094" name="Google Shape;7094;p33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95" name="Google Shape;7095;p33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096" name="Google Shape;7096;p33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97" name="Google Shape;7097;p33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98" name="Google Shape;7098;p33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99" name="Google Shape;7099;p33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00" name="Google Shape;7100;p331"/>
          <p:cNvSpPr/>
          <p:nvPr/>
        </p:nvSpPr>
        <p:spPr>
          <a:xfrm rot="10800000">
            <a:off x="3006000" y="4256888"/>
            <a:ext cx="3168352" cy="176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101" name="Google Shape;7101;p33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102" name="Google Shape;7102;p33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103" name="Google Shape;7103;p3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07" name="Shape 7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08" name="Google Shape;7108;p33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109" name="Google Shape;7109;p33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10" name="Google Shape;7110;p33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111" name="Google Shape;7111;p33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12" name="Google Shape;7112;p33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13" name="Google Shape;7113;p33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14" name="Google Shape;7114;p33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15" name="Google Shape;7115;p332"/>
          <p:cNvSpPr/>
          <p:nvPr/>
        </p:nvSpPr>
        <p:spPr>
          <a:xfrm rot="10800000">
            <a:off x="3006000" y="4292888"/>
            <a:ext cx="3168352" cy="172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116" name="Google Shape;7116;p33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117" name="Google Shape;7117;p33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118" name="Google Shape;7118;p3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22" name="Shape 7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23" name="Google Shape;7123;p33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124" name="Google Shape;7124;p33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25" name="Google Shape;7125;p33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126" name="Google Shape;7126;p33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27" name="Google Shape;7127;p33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28" name="Google Shape;7128;p33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29" name="Google Shape;7129;p33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30" name="Google Shape;7130;p333"/>
          <p:cNvSpPr/>
          <p:nvPr/>
        </p:nvSpPr>
        <p:spPr>
          <a:xfrm rot="10800000">
            <a:off x="3006000" y="4328888"/>
            <a:ext cx="3168352" cy="169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131" name="Google Shape;7131;p33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132" name="Google Shape;7132;p33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133" name="Google Shape;7133;p3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37" name="Shape 7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38" name="Google Shape;7138;p33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139" name="Google Shape;7139;p33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40" name="Google Shape;7140;p33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141" name="Google Shape;7141;p33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42" name="Google Shape;7142;p33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43" name="Google Shape;7143;p33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44" name="Google Shape;7144;p33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45" name="Google Shape;7145;p334"/>
          <p:cNvSpPr/>
          <p:nvPr/>
        </p:nvSpPr>
        <p:spPr>
          <a:xfrm rot="10800000">
            <a:off x="3006000" y="4364888"/>
            <a:ext cx="3168352" cy="165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146" name="Google Shape;7146;p33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147" name="Google Shape;7147;p33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148" name="Google Shape;7148;p3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52" name="Shape 7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53" name="Google Shape;7153;p33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154" name="Google Shape;7154;p33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55" name="Google Shape;7155;p33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156" name="Google Shape;7156;p33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57" name="Google Shape;7157;p33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58" name="Google Shape;7158;p33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59" name="Google Shape;7159;p33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60" name="Google Shape;7160;p335"/>
          <p:cNvSpPr/>
          <p:nvPr/>
        </p:nvSpPr>
        <p:spPr>
          <a:xfrm rot="10800000">
            <a:off x="3006000" y="4400888"/>
            <a:ext cx="3168352" cy="162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161" name="Google Shape;7161;p33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162" name="Google Shape;7162;p33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163" name="Google Shape;7163;p3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67" name="Shape 7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68" name="Google Shape;7168;p33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169" name="Google Shape;7169;p33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70" name="Google Shape;7170;p33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171" name="Google Shape;7171;p33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72" name="Google Shape;7172;p33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73" name="Google Shape;7173;p33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74" name="Google Shape;7174;p33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75" name="Google Shape;7175;p336"/>
          <p:cNvSpPr/>
          <p:nvPr/>
        </p:nvSpPr>
        <p:spPr>
          <a:xfrm rot="10800000">
            <a:off x="3006000" y="4436888"/>
            <a:ext cx="3168352" cy="158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176" name="Google Shape;7176;p33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177" name="Google Shape;7177;p33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178" name="Google Shape;7178;p3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82" name="Shape 7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83" name="Google Shape;7183;p33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184" name="Google Shape;7184;p33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85" name="Google Shape;7185;p33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186" name="Google Shape;7186;p33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87" name="Google Shape;7187;p33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88" name="Google Shape;7188;p33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89" name="Google Shape;7189;p33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90" name="Google Shape;7190;p337"/>
          <p:cNvSpPr/>
          <p:nvPr/>
        </p:nvSpPr>
        <p:spPr>
          <a:xfrm rot="10800000">
            <a:off x="3006000" y="4472888"/>
            <a:ext cx="3168352" cy="154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191" name="Google Shape;7191;p33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192" name="Google Shape;7192;p33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193" name="Google Shape;7193;p3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97" name="Shape 7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98" name="Google Shape;7198;p33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199" name="Google Shape;7199;p33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00" name="Google Shape;7200;p33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201" name="Google Shape;7201;p33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02" name="Google Shape;7202;p33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03" name="Google Shape;7203;p33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04" name="Google Shape;7204;p33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05" name="Google Shape;7205;p338"/>
          <p:cNvSpPr/>
          <p:nvPr/>
        </p:nvSpPr>
        <p:spPr>
          <a:xfrm rot="10800000">
            <a:off x="3006000" y="4508888"/>
            <a:ext cx="3168352" cy="151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206" name="Google Shape;7206;p33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207" name="Google Shape;7207;p33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208" name="Google Shape;7208;p3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12" name="Shape 7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13" name="Google Shape;7213;p33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214" name="Google Shape;7214;p33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15" name="Google Shape;7215;p33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216" name="Google Shape;7216;p33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17" name="Google Shape;7217;p33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18" name="Google Shape;7218;p33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19" name="Google Shape;7219;p33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20" name="Google Shape;7220;p339"/>
          <p:cNvSpPr/>
          <p:nvPr/>
        </p:nvSpPr>
        <p:spPr>
          <a:xfrm rot="10800000">
            <a:off x="3006000" y="4527454"/>
            <a:ext cx="3168352" cy="147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221" name="Google Shape;7221;p33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222" name="Google Shape;7222;p33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223" name="Google Shape;7223;p3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27" name="Shape 7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28" name="Google Shape;7228;p34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229" name="Google Shape;7229;p34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30" name="Google Shape;7230;p34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231" name="Google Shape;7231;p34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32" name="Google Shape;7232;p34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33" name="Google Shape;7233;p34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34" name="Google Shape;7234;p34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35" name="Google Shape;7235;p340"/>
          <p:cNvSpPr/>
          <p:nvPr/>
        </p:nvSpPr>
        <p:spPr>
          <a:xfrm rot="10800000">
            <a:off x="3006000" y="4580888"/>
            <a:ext cx="3168352" cy="144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236" name="Google Shape;7236;p34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237" name="Google Shape;7237;p34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238" name="Google Shape;7238;p3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42" name="Shape 7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43" name="Google Shape;7243;p34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244" name="Google Shape;7244;p34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45" name="Google Shape;7245;p34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246" name="Google Shape;7246;p34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47" name="Google Shape;7247;p34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48" name="Google Shape;7248;p34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49" name="Google Shape;7249;p34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50" name="Google Shape;7250;p341"/>
          <p:cNvSpPr/>
          <p:nvPr/>
        </p:nvSpPr>
        <p:spPr>
          <a:xfrm rot="10800000">
            <a:off x="3006000" y="4616888"/>
            <a:ext cx="3168352" cy="140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251" name="Google Shape;7251;p34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252" name="Google Shape;7252;p34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253" name="Google Shape;7253;p3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57" name="Shape 7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58" name="Google Shape;7258;p34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259" name="Google Shape;7259;p34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60" name="Google Shape;7260;p34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261" name="Google Shape;7261;p34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62" name="Google Shape;7262;p34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63" name="Google Shape;7263;p34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64" name="Google Shape;7264;p34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65" name="Google Shape;7265;p342"/>
          <p:cNvSpPr/>
          <p:nvPr/>
        </p:nvSpPr>
        <p:spPr>
          <a:xfrm rot="10800000">
            <a:off x="3006000" y="4652888"/>
            <a:ext cx="3168352" cy="136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266" name="Google Shape;7266;p34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267" name="Google Shape;7267;p34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268" name="Google Shape;7268;p3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72" name="Shape 7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73" name="Google Shape;7273;p34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274" name="Google Shape;7274;p34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75" name="Google Shape;7275;p34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276" name="Google Shape;7276;p34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77" name="Google Shape;7277;p34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78" name="Google Shape;7278;p34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79" name="Google Shape;7279;p34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80" name="Google Shape;7280;p343"/>
          <p:cNvSpPr/>
          <p:nvPr/>
        </p:nvSpPr>
        <p:spPr>
          <a:xfrm rot="10800000">
            <a:off x="3006000" y="4688888"/>
            <a:ext cx="3168352" cy="133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281" name="Google Shape;7281;p34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282" name="Google Shape;7282;p34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283" name="Google Shape;7283;p3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87" name="Shape 7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88" name="Google Shape;7288;p34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289" name="Google Shape;7289;p34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90" name="Google Shape;7290;p34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291" name="Google Shape;7291;p34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92" name="Google Shape;7292;p34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93" name="Google Shape;7293;p34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94" name="Google Shape;7294;p34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95" name="Google Shape;7295;p344"/>
          <p:cNvSpPr/>
          <p:nvPr/>
        </p:nvSpPr>
        <p:spPr>
          <a:xfrm rot="10800000">
            <a:off x="3006000" y="4724888"/>
            <a:ext cx="3168352" cy="129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296" name="Google Shape;7296;p34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297" name="Google Shape;7297;p34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298" name="Google Shape;7298;p3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02" name="Shape 7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03" name="Google Shape;7303;p34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304" name="Google Shape;7304;p34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05" name="Google Shape;7305;p34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306" name="Google Shape;7306;p34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07" name="Google Shape;7307;p34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08" name="Google Shape;7308;p34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09" name="Google Shape;7309;p34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10" name="Google Shape;7310;p345"/>
          <p:cNvSpPr/>
          <p:nvPr/>
        </p:nvSpPr>
        <p:spPr>
          <a:xfrm rot="10800000">
            <a:off x="3006000" y="4760888"/>
            <a:ext cx="3168352" cy="126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311" name="Google Shape;7311;p34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312" name="Google Shape;7312;p34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313" name="Google Shape;7313;p3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17" name="Shape 7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18" name="Google Shape;7318;p34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319" name="Google Shape;7319;p34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20" name="Google Shape;7320;p34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321" name="Google Shape;7321;p34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22" name="Google Shape;7322;p34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23" name="Google Shape;7323;p34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24" name="Google Shape;7324;p34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25" name="Google Shape;7325;p346"/>
          <p:cNvSpPr/>
          <p:nvPr/>
        </p:nvSpPr>
        <p:spPr>
          <a:xfrm rot="10800000">
            <a:off x="3006000" y="4796888"/>
            <a:ext cx="3168352" cy="122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326" name="Google Shape;7326;p34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327" name="Google Shape;7327;p34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328" name="Google Shape;7328;p3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32" name="Shape 7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33" name="Google Shape;7333;p34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334" name="Google Shape;7334;p34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35" name="Google Shape;7335;p34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336" name="Google Shape;7336;p34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37" name="Google Shape;7337;p34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38" name="Google Shape;7338;p34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39" name="Google Shape;7339;p34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40" name="Google Shape;7340;p347"/>
          <p:cNvSpPr/>
          <p:nvPr/>
        </p:nvSpPr>
        <p:spPr>
          <a:xfrm rot="10800000">
            <a:off x="3006000" y="4832888"/>
            <a:ext cx="3168352" cy="118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341" name="Google Shape;7341;p34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342" name="Google Shape;7342;p34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343" name="Google Shape;7343;p3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47" name="Shape 7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48" name="Google Shape;7348;p34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349" name="Google Shape;7349;p34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50" name="Google Shape;7350;p34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351" name="Google Shape;7351;p34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52" name="Google Shape;7352;p34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53" name="Google Shape;7353;p34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54" name="Google Shape;7354;p34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55" name="Google Shape;7355;p348"/>
          <p:cNvSpPr/>
          <p:nvPr/>
        </p:nvSpPr>
        <p:spPr>
          <a:xfrm rot="10800000">
            <a:off x="3006000" y="4868888"/>
            <a:ext cx="3168352" cy="115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356" name="Google Shape;7356;p34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357" name="Google Shape;7357;p34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358" name="Google Shape;7358;p3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62" name="Shape 7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63" name="Google Shape;7363;p349"/>
          <p:cNvGrpSpPr/>
          <p:nvPr/>
        </p:nvGrpSpPr>
        <p:grpSpPr>
          <a:xfrm>
            <a:off x="3154614" y="1262741"/>
            <a:ext cx="2850455" cy="1539804"/>
            <a:chOff x="3203847" y="260647"/>
            <a:chExt cx="2850455" cy="1539804"/>
          </a:xfrm>
        </p:grpSpPr>
        <p:sp>
          <p:nvSpPr>
            <p:cNvPr id="7364" name="Google Shape;7364;p34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65" name="Google Shape;7365;p349"/>
            <p:cNvSpPr txBox="1"/>
            <p:nvPr/>
          </p:nvSpPr>
          <p:spPr>
            <a:xfrm>
              <a:off x="3856589" y="477012"/>
              <a:ext cx="1546104" cy="132343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31</a:t>
              </a:r>
              <a:endParaRPr/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366" name="Google Shape;7366;p34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67" name="Google Shape;7367;p34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68" name="Google Shape;7368;p34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69" name="Google Shape;7369;p34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70" name="Google Shape;7370;p349"/>
          <p:cNvSpPr/>
          <p:nvPr/>
        </p:nvSpPr>
        <p:spPr>
          <a:xfrm rot="10800000">
            <a:off x="3006000" y="4904888"/>
            <a:ext cx="3168352" cy="111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371" name="Google Shape;7371;p34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372" name="Google Shape;7372;p34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373" name="Google Shape;7373;p3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77" name="Shape 7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78" name="Google Shape;7378;p35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379" name="Google Shape;7379;p35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80" name="Google Shape;7380;p35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381" name="Google Shape;7381;p35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82" name="Google Shape;7382;p35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83" name="Google Shape;7383;p35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84" name="Google Shape;7384;p35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85" name="Google Shape;7385;p350"/>
          <p:cNvSpPr/>
          <p:nvPr/>
        </p:nvSpPr>
        <p:spPr>
          <a:xfrm rot="10800000">
            <a:off x="3006000" y="4940888"/>
            <a:ext cx="3168352" cy="108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386" name="Google Shape;7386;p35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387" name="Google Shape;7387;p35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388" name="Google Shape;7388;p3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92" name="Shape 7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93" name="Google Shape;7393;p35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394" name="Google Shape;7394;p35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95" name="Google Shape;7395;p35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396" name="Google Shape;7396;p35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97" name="Google Shape;7397;p35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98" name="Google Shape;7398;p35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99" name="Google Shape;7399;p35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00" name="Google Shape;7400;p351"/>
          <p:cNvSpPr/>
          <p:nvPr/>
        </p:nvSpPr>
        <p:spPr>
          <a:xfrm rot="10800000">
            <a:off x="3006000" y="4976888"/>
            <a:ext cx="3168352" cy="104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401" name="Google Shape;7401;p35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402" name="Google Shape;7402;p35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403" name="Google Shape;7403;p3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07" name="Shape 7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08" name="Google Shape;7408;p35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409" name="Google Shape;7409;p35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10" name="Google Shape;7410;p35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411" name="Google Shape;7411;p35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12" name="Google Shape;7412;p35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13" name="Google Shape;7413;p35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14" name="Google Shape;7414;p35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15" name="Google Shape;7415;p352"/>
          <p:cNvSpPr/>
          <p:nvPr/>
        </p:nvSpPr>
        <p:spPr>
          <a:xfrm rot="10800000">
            <a:off x="3006000" y="5012888"/>
            <a:ext cx="3168352" cy="100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416" name="Google Shape;7416;p35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417" name="Google Shape;7417;p35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418" name="Google Shape;7418;p3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22" name="Shape 7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23" name="Google Shape;7423;p35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424" name="Google Shape;7424;p35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25" name="Google Shape;7425;p35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426" name="Google Shape;7426;p35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27" name="Google Shape;7427;p35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28" name="Google Shape;7428;p35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29" name="Google Shape;7429;p35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30" name="Google Shape;7430;p353"/>
          <p:cNvSpPr/>
          <p:nvPr/>
        </p:nvSpPr>
        <p:spPr>
          <a:xfrm rot="10800000">
            <a:off x="3006000" y="5048888"/>
            <a:ext cx="3168352" cy="97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431" name="Google Shape;7431;p35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432" name="Google Shape;7432;p35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433" name="Google Shape;7433;p3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37" name="Shape 7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38" name="Google Shape;7438;p35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439" name="Google Shape;7439;p35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40" name="Google Shape;7440;p35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441" name="Google Shape;7441;p35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42" name="Google Shape;7442;p35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43" name="Google Shape;7443;p35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44" name="Google Shape;7444;p35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45" name="Google Shape;7445;p354"/>
          <p:cNvSpPr/>
          <p:nvPr/>
        </p:nvSpPr>
        <p:spPr>
          <a:xfrm rot="10800000">
            <a:off x="3006000" y="5084888"/>
            <a:ext cx="3168352" cy="93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446" name="Google Shape;7446;p35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447" name="Google Shape;7447;p35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448" name="Google Shape;7448;p3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52" name="Shape 7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53" name="Google Shape;7453;p35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454" name="Google Shape;7454;p35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55" name="Google Shape;7455;p35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456" name="Google Shape;7456;p35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57" name="Google Shape;7457;p35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58" name="Google Shape;7458;p35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59" name="Google Shape;7459;p35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60" name="Google Shape;7460;p355"/>
          <p:cNvSpPr/>
          <p:nvPr/>
        </p:nvSpPr>
        <p:spPr>
          <a:xfrm rot="10800000">
            <a:off x="3006000" y="5120888"/>
            <a:ext cx="3168352" cy="90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461" name="Google Shape;7461;p35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462" name="Google Shape;7462;p35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463" name="Google Shape;7463;p35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67" name="Shape 7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68" name="Google Shape;7468;p35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469" name="Google Shape;7469;p35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70" name="Google Shape;7470;p35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471" name="Google Shape;7471;p35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72" name="Google Shape;7472;p35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73" name="Google Shape;7473;p35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74" name="Google Shape;7474;p35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75" name="Google Shape;7475;p356"/>
          <p:cNvSpPr/>
          <p:nvPr/>
        </p:nvSpPr>
        <p:spPr>
          <a:xfrm rot="10800000">
            <a:off x="3006000" y="5156888"/>
            <a:ext cx="3168352" cy="86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476" name="Google Shape;7476;p35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477" name="Google Shape;7477;p35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478" name="Google Shape;7478;p35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82" name="Shape 7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83" name="Google Shape;7483;p35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484" name="Google Shape;7484;p35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85" name="Google Shape;7485;p35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486" name="Google Shape;7486;p35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87" name="Google Shape;7487;p35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88" name="Google Shape;7488;p35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89" name="Google Shape;7489;p35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90" name="Google Shape;7490;p357"/>
          <p:cNvSpPr/>
          <p:nvPr/>
        </p:nvSpPr>
        <p:spPr>
          <a:xfrm rot="10800000">
            <a:off x="3006000" y="5192888"/>
            <a:ext cx="3168352" cy="82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491" name="Google Shape;7491;p35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492" name="Google Shape;7492;p35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493" name="Google Shape;7493;p35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97" name="Shape 7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98" name="Google Shape;7498;p35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499" name="Google Shape;7499;p35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00" name="Google Shape;7500;p35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501" name="Google Shape;7501;p35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02" name="Google Shape;7502;p35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03" name="Google Shape;7503;p35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04" name="Google Shape;7504;p35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05" name="Google Shape;7505;p358"/>
          <p:cNvSpPr/>
          <p:nvPr/>
        </p:nvSpPr>
        <p:spPr>
          <a:xfrm rot="10800000">
            <a:off x="3006000" y="5228888"/>
            <a:ext cx="3168352" cy="79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506" name="Google Shape;7506;p35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507" name="Google Shape;7507;p35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508" name="Google Shape;7508;p35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12" name="Shape 7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13" name="Google Shape;7513;p35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514" name="Google Shape;7514;p35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15" name="Google Shape;7515;p35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516" name="Google Shape;7516;p35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17" name="Google Shape;7517;p35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18" name="Google Shape;7518;p35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19" name="Google Shape;7519;p35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20" name="Google Shape;7520;p359"/>
          <p:cNvSpPr/>
          <p:nvPr/>
        </p:nvSpPr>
        <p:spPr>
          <a:xfrm rot="10800000">
            <a:off x="3006000" y="5228888"/>
            <a:ext cx="3168352" cy="79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521" name="Google Shape;7521;p35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522" name="Google Shape;7522;p35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523" name="Google Shape;7523;p35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27" name="Shape 7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28" name="Google Shape;7528;p36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529" name="Google Shape;7529;p36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30" name="Google Shape;7530;p36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531" name="Google Shape;7531;p36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32" name="Google Shape;7532;p36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33" name="Google Shape;7533;p36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34" name="Google Shape;7534;p36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35" name="Google Shape;7535;p360"/>
          <p:cNvSpPr/>
          <p:nvPr/>
        </p:nvSpPr>
        <p:spPr>
          <a:xfrm rot="10800000">
            <a:off x="3006000" y="5300888"/>
            <a:ext cx="3168352" cy="72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536" name="Google Shape;7536;p36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537" name="Google Shape;7537;p36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538" name="Google Shape;7538;p36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42" name="Shape 7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43" name="Google Shape;7543;p36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544" name="Google Shape;7544;p36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45" name="Google Shape;7545;p36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546" name="Google Shape;7546;p36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47" name="Google Shape;7547;p36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48" name="Google Shape;7548;p36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49" name="Google Shape;7549;p36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50" name="Google Shape;7550;p361"/>
          <p:cNvSpPr/>
          <p:nvPr/>
        </p:nvSpPr>
        <p:spPr>
          <a:xfrm rot="10800000">
            <a:off x="3006000" y="5336888"/>
            <a:ext cx="3168352" cy="68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551" name="Google Shape;7551;p36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552" name="Google Shape;7552;p36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553" name="Google Shape;7553;p3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57" name="Shape 7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58" name="Google Shape;7558;p36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559" name="Google Shape;7559;p36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60" name="Google Shape;7560;p36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561" name="Google Shape;7561;p36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62" name="Google Shape;7562;p36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63" name="Google Shape;7563;p36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64" name="Google Shape;7564;p36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65" name="Google Shape;7565;p362"/>
          <p:cNvSpPr/>
          <p:nvPr/>
        </p:nvSpPr>
        <p:spPr>
          <a:xfrm rot="10800000">
            <a:off x="3006000" y="5372888"/>
            <a:ext cx="3168352" cy="64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566" name="Google Shape;7566;p36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567" name="Google Shape;7567;p36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568" name="Google Shape;7568;p36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72" name="Shape 7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73" name="Google Shape;7573;p36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574" name="Google Shape;7574;p36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75" name="Google Shape;7575;p36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17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576" name="Google Shape;7576;p36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77" name="Google Shape;7577;p36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78" name="Google Shape;7578;p36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79" name="Google Shape;7579;p36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80" name="Google Shape;7580;p363"/>
          <p:cNvSpPr/>
          <p:nvPr/>
        </p:nvSpPr>
        <p:spPr>
          <a:xfrm rot="10800000">
            <a:off x="3006000" y="5408888"/>
            <a:ext cx="3168352" cy="61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581" name="Google Shape;7581;p36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582" name="Google Shape;7582;p36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583" name="Google Shape;7583;p36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87" name="Shape 75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88" name="Google Shape;7588;p36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589" name="Google Shape;7589;p36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90" name="Google Shape;7590;p36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16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591" name="Google Shape;7591;p36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92" name="Google Shape;7592;p36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93" name="Google Shape;7593;p36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94" name="Google Shape;7594;p36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95" name="Google Shape;7595;p364"/>
          <p:cNvSpPr/>
          <p:nvPr/>
        </p:nvSpPr>
        <p:spPr>
          <a:xfrm rot="10800000">
            <a:off x="3006000" y="5444888"/>
            <a:ext cx="3168352" cy="57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596" name="Google Shape;7596;p36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597" name="Google Shape;7597;p36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598" name="Google Shape;7598;p36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02" name="Shape 7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03" name="Google Shape;7603;p36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604" name="Google Shape;7604;p36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05" name="Google Shape;7605;p36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15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606" name="Google Shape;7606;p36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07" name="Google Shape;7607;p36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08" name="Google Shape;7608;p36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09" name="Google Shape;7609;p36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10" name="Google Shape;7610;p365"/>
          <p:cNvSpPr/>
          <p:nvPr/>
        </p:nvSpPr>
        <p:spPr>
          <a:xfrm rot="10800000">
            <a:off x="3006000" y="5480888"/>
            <a:ext cx="3168352" cy="54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611" name="Google Shape;7611;p36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612" name="Google Shape;7612;p36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613" name="Google Shape;7613;p36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17" name="Shape 76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18" name="Google Shape;7618;p36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619" name="Google Shape;7619;p36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20" name="Google Shape;7620;p36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14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621" name="Google Shape;7621;p36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22" name="Google Shape;7622;p36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23" name="Google Shape;7623;p36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24" name="Google Shape;7624;p36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25" name="Google Shape;7625;p366"/>
          <p:cNvSpPr/>
          <p:nvPr/>
        </p:nvSpPr>
        <p:spPr>
          <a:xfrm rot="10800000">
            <a:off x="3006000" y="5516888"/>
            <a:ext cx="3168352" cy="50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626" name="Google Shape;7626;p36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627" name="Google Shape;7627;p36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628" name="Google Shape;7628;p36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32" name="Shape 76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33" name="Google Shape;7633;p36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634" name="Google Shape;7634;p36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35" name="Google Shape;7635;p36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13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636" name="Google Shape;7636;p36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37" name="Google Shape;7637;p36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38" name="Google Shape;7638;p36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39" name="Google Shape;7639;p36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40" name="Google Shape;7640;p367"/>
          <p:cNvSpPr/>
          <p:nvPr/>
        </p:nvSpPr>
        <p:spPr>
          <a:xfrm rot="10800000">
            <a:off x="3006000" y="5552888"/>
            <a:ext cx="3168352" cy="46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641" name="Google Shape;7641;p36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642" name="Google Shape;7642;p36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643" name="Google Shape;7643;p36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47" name="Shape 76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48" name="Google Shape;7648;p36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649" name="Google Shape;7649;p36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50" name="Google Shape;7650;p36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12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651" name="Google Shape;7651;p36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52" name="Google Shape;7652;p36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53" name="Google Shape;7653;p36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54" name="Google Shape;7654;p36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55" name="Google Shape;7655;p368"/>
          <p:cNvSpPr/>
          <p:nvPr/>
        </p:nvSpPr>
        <p:spPr>
          <a:xfrm rot="10800000">
            <a:off x="3006000" y="5588888"/>
            <a:ext cx="3168352" cy="43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656" name="Google Shape;7656;p36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657" name="Google Shape;7657;p36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658" name="Google Shape;7658;p36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62" name="Shape 76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63" name="Google Shape;7663;p36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664" name="Google Shape;7664;p36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65" name="Google Shape;7665;p36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666" name="Google Shape;7666;p36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67" name="Google Shape;7667;p36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68" name="Google Shape;7668;p36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69" name="Google Shape;7669;p36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70" name="Google Shape;7670;p369"/>
          <p:cNvSpPr/>
          <p:nvPr/>
        </p:nvSpPr>
        <p:spPr>
          <a:xfrm rot="10800000">
            <a:off x="3006000" y="5624888"/>
            <a:ext cx="3168352" cy="39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671" name="Google Shape;7671;p36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672" name="Google Shape;7672;p36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673" name="Google Shape;7673;p36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77" name="Shape 76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78" name="Google Shape;7678;p37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679" name="Google Shape;7679;p37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80" name="Google Shape;7680;p370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10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681" name="Google Shape;7681;p37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82" name="Google Shape;7682;p37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83" name="Google Shape;7683;p37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84" name="Google Shape;7684;p37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85" name="Google Shape;7685;p370"/>
          <p:cNvSpPr/>
          <p:nvPr/>
        </p:nvSpPr>
        <p:spPr>
          <a:xfrm rot="10800000">
            <a:off x="3006000" y="5660888"/>
            <a:ext cx="3168352" cy="36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686" name="Google Shape;7686;p37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687" name="Google Shape;7687;p37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688" name="Google Shape;7688;p37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92" name="Shape 76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93" name="Google Shape;7693;p371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694" name="Google Shape;7694;p371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95" name="Google Shape;7695;p371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9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696" name="Google Shape;7696;p371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97" name="Google Shape;7697;p371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98" name="Google Shape;7698;p371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99" name="Google Shape;7699;p371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00" name="Google Shape;7700;p371"/>
          <p:cNvSpPr/>
          <p:nvPr/>
        </p:nvSpPr>
        <p:spPr>
          <a:xfrm rot="10800000">
            <a:off x="3006000" y="5696888"/>
            <a:ext cx="3168352" cy="32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701" name="Google Shape;7701;p371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702" name="Google Shape;7702;p371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703" name="Google Shape;7703;p37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07" name="Shape 77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08" name="Google Shape;7708;p372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709" name="Google Shape;7709;p372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10" name="Google Shape;7710;p372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8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711" name="Google Shape;7711;p372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12" name="Google Shape;7712;p372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13" name="Google Shape;7713;p372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14" name="Google Shape;7714;p372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15" name="Google Shape;7715;p372"/>
          <p:cNvSpPr/>
          <p:nvPr/>
        </p:nvSpPr>
        <p:spPr>
          <a:xfrm rot="10800000">
            <a:off x="3006000" y="5732888"/>
            <a:ext cx="3168352" cy="28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716" name="Google Shape;7716;p372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717" name="Google Shape;7717;p372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718" name="Google Shape;7718;p37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22" name="Shape 77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23" name="Google Shape;7723;p373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724" name="Google Shape;7724;p373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25" name="Google Shape;7725;p373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7</a:t>
              </a:r>
              <a:endParaRPr/>
            </a:p>
          </p:txBody>
        </p:sp>
      </p:grpSp>
      <p:sp>
        <p:nvSpPr>
          <p:cNvPr id="7726" name="Google Shape;7726;p373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27" name="Google Shape;7727;p373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28" name="Google Shape;7728;p373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29" name="Google Shape;7729;p373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30" name="Google Shape;7730;p373"/>
          <p:cNvSpPr/>
          <p:nvPr/>
        </p:nvSpPr>
        <p:spPr>
          <a:xfrm rot="10800000">
            <a:off x="3006000" y="5768888"/>
            <a:ext cx="3168352" cy="25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731" name="Google Shape;7731;p373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732" name="Google Shape;7732;p373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733" name="Google Shape;7733;p37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37" name="Shape 77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38" name="Google Shape;7738;p374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739" name="Google Shape;7739;p374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40" name="Google Shape;7740;p374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6</a:t>
              </a:r>
              <a:endParaRPr/>
            </a:p>
          </p:txBody>
        </p:sp>
      </p:grpSp>
      <p:sp>
        <p:nvSpPr>
          <p:cNvPr id="7741" name="Google Shape;7741;p374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42" name="Google Shape;7742;p374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43" name="Google Shape;7743;p374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44" name="Google Shape;7744;p374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45" name="Google Shape;7745;p374"/>
          <p:cNvSpPr/>
          <p:nvPr/>
        </p:nvSpPr>
        <p:spPr>
          <a:xfrm rot="10800000">
            <a:off x="3006000" y="5804888"/>
            <a:ext cx="3168352" cy="21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746" name="Google Shape;7746;p374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747" name="Google Shape;7747;p374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748" name="Google Shape;7748;p37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52" name="Shape 77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53" name="Google Shape;7753;p375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754" name="Google Shape;7754;p375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55" name="Google Shape;7755;p375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</a:t>
              </a:r>
              <a:endParaRPr/>
            </a:p>
          </p:txBody>
        </p:sp>
      </p:grpSp>
      <p:sp>
        <p:nvSpPr>
          <p:cNvPr id="7756" name="Google Shape;7756;p375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57" name="Google Shape;7757;p375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58" name="Google Shape;7758;p375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59" name="Google Shape;7759;p375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60" name="Google Shape;7760;p375"/>
          <p:cNvSpPr/>
          <p:nvPr/>
        </p:nvSpPr>
        <p:spPr>
          <a:xfrm rot="10800000">
            <a:off x="3006000" y="5840888"/>
            <a:ext cx="3168352" cy="180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761" name="Google Shape;7761;p375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762" name="Google Shape;7762;p375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763" name="Google Shape;7763;p37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67" name="Shape 77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68" name="Google Shape;7768;p376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769" name="Google Shape;7769;p376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70" name="Google Shape;7770;p376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</a:t>
              </a:r>
              <a:endParaRPr/>
            </a:p>
          </p:txBody>
        </p:sp>
      </p:grpSp>
      <p:sp>
        <p:nvSpPr>
          <p:cNvPr id="7771" name="Google Shape;7771;p376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72" name="Google Shape;7772;p376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73" name="Google Shape;7773;p376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74" name="Google Shape;7774;p376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75" name="Google Shape;7775;p376"/>
          <p:cNvSpPr/>
          <p:nvPr/>
        </p:nvSpPr>
        <p:spPr>
          <a:xfrm rot="10800000">
            <a:off x="3006000" y="5876888"/>
            <a:ext cx="3168352" cy="144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776" name="Google Shape;7776;p376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777" name="Google Shape;7777;p376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778" name="Google Shape;7778;p37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82" name="Shape 77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83" name="Google Shape;7783;p377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784" name="Google Shape;7784;p377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85" name="Google Shape;7785;p377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</a:t>
              </a:r>
              <a:endParaRPr/>
            </a:p>
          </p:txBody>
        </p:sp>
      </p:grpSp>
      <p:sp>
        <p:nvSpPr>
          <p:cNvPr id="7786" name="Google Shape;7786;p377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87" name="Google Shape;7787;p377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88" name="Google Shape;7788;p377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89" name="Google Shape;7789;p377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90" name="Google Shape;7790;p377"/>
          <p:cNvSpPr/>
          <p:nvPr/>
        </p:nvSpPr>
        <p:spPr>
          <a:xfrm rot="10800000">
            <a:off x="3006000" y="5912888"/>
            <a:ext cx="3168352" cy="108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791" name="Google Shape;7791;p377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792" name="Google Shape;7792;p377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793" name="Google Shape;7793;p37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97" name="Shape 77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98" name="Google Shape;7798;p378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799" name="Google Shape;7799;p378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00" name="Google Shape;7800;p378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endParaRPr/>
            </a:p>
          </p:txBody>
        </p:sp>
      </p:grpSp>
      <p:sp>
        <p:nvSpPr>
          <p:cNvPr id="7801" name="Google Shape;7801;p378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02" name="Google Shape;7802;p378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03" name="Google Shape;7803;p378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04" name="Google Shape;7804;p378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05" name="Google Shape;7805;p378"/>
          <p:cNvSpPr/>
          <p:nvPr/>
        </p:nvSpPr>
        <p:spPr>
          <a:xfrm rot="10800000">
            <a:off x="3006000" y="5948888"/>
            <a:ext cx="3168352" cy="72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806" name="Google Shape;7806;p378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807" name="Google Shape;7807;p378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808" name="Google Shape;7808;p37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12" name="Shape 78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13" name="Google Shape;7813;p379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814" name="Google Shape;7814;p379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15" name="Google Shape;7815;p379"/>
            <p:cNvSpPr txBox="1"/>
            <p:nvPr/>
          </p:nvSpPr>
          <p:spPr>
            <a:xfrm>
              <a:off x="3856589" y="477012"/>
              <a:ext cx="1546104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816" name="Google Shape;7816;p379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17" name="Google Shape;7817;p379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18" name="Google Shape;7818;p379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19" name="Google Shape;7819;p379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20" name="Google Shape;7820;p379"/>
          <p:cNvSpPr/>
          <p:nvPr/>
        </p:nvSpPr>
        <p:spPr>
          <a:xfrm rot="10800000">
            <a:off x="3006000" y="5984888"/>
            <a:ext cx="3168352" cy="36000"/>
          </a:xfrm>
          <a:prstGeom prst="rect">
            <a:avLst/>
          </a:prstGeom>
          <a:gradFill>
            <a:gsLst>
              <a:gs pos="0">
                <a:schemeClr val="accent4"/>
              </a:gs>
              <a:gs pos="94000">
                <a:srgbClr val="BFCFEC"/>
              </a:gs>
              <a:gs pos="100000">
                <a:srgbClr val="E0E8F4"/>
              </a:gs>
            </a:gsLst>
            <a:lin ang="5400000" scaled="0"/>
          </a:gra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821" name="Google Shape;7821;p379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822" name="Google Shape;7822;p379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823" name="Google Shape;7823;p37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27" name="Shape 78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28" name="Google Shape;7828;p380"/>
          <p:cNvGrpSpPr/>
          <p:nvPr/>
        </p:nvGrpSpPr>
        <p:grpSpPr>
          <a:xfrm>
            <a:off x="3154614" y="1262741"/>
            <a:ext cx="2850455" cy="1080121"/>
            <a:chOff x="3203847" y="260647"/>
            <a:chExt cx="2850455" cy="1080121"/>
          </a:xfrm>
        </p:grpSpPr>
        <p:sp>
          <p:nvSpPr>
            <p:cNvPr id="7829" name="Google Shape;7829;p380"/>
            <p:cNvSpPr/>
            <p:nvPr/>
          </p:nvSpPr>
          <p:spPr>
            <a:xfrm>
              <a:off x="3203847" y="260647"/>
              <a:ext cx="2850455" cy="1080121"/>
            </a:xfrm>
            <a:prstGeom prst="ellipse">
              <a:avLst/>
            </a:prstGeom>
            <a:gradFill>
              <a:gsLst>
                <a:gs pos="0">
                  <a:srgbClr val="17365D"/>
                </a:gs>
                <a:gs pos="39999">
                  <a:srgbClr val="538CD5"/>
                </a:gs>
                <a:gs pos="70000">
                  <a:srgbClr val="8CB3E3"/>
                </a:gs>
                <a:gs pos="100000">
                  <a:srgbClr val="FFEBFA"/>
                </a:gs>
              </a:gsLst>
              <a:lin ang="5400000" scaled="0"/>
            </a:gradFill>
            <a:ln cap="flat" cmpd="sng" w="25400">
              <a:solidFill>
                <a:srgbClr val="395E8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30" name="Google Shape;7830;p380"/>
            <p:cNvSpPr txBox="1"/>
            <p:nvPr/>
          </p:nvSpPr>
          <p:spPr>
            <a:xfrm>
              <a:off x="3613121" y="477012"/>
              <a:ext cx="2088232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Pointless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831" name="Google Shape;7831;p380"/>
          <p:cNvSpPr/>
          <p:nvPr/>
        </p:nvSpPr>
        <p:spPr>
          <a:xfrm>
            <a:off x="2132136" y="6010226"/>
            <a:ext cx="4896544" cy="540060"/>
          </a:xfrm>
          <a:prstGeom prst="rect">
            <a:avLst/>
          </a:prstGeom>
          <a:solidFill>
            <a:srgbClr val="15009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32" name="Google Shape;7832;p380"/>
          <p:cNvSpPr/>
          <p:nvPr/>
        </p:nvSpPr>
        <p:spPr>
          <a:xfrm>
            <a:off x="2140405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33" name="Google Shape;7833;p380"/>
          <p:cNvSpPr/>
          <p:nvPr/>
        </p:nvSpPr>
        <p:spPr>
          <a:xfrm>
            <a:off x="6380608" y="1088740"/>
            <a:ext cx="648072" cy="4914714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34" name="Google Shape;7834;p380"/>
          <p:cNvSpPr/>
          <p:nvPr/>
        </p:nvSpPr>
        <p:spPr>
          <a:xfrm>
            <a:off x="2140770" y="548680"/>
            <a:ext cx="4896544" cy="540060"/>
          </a:xfrm>
          <a:prstGeom prst="rect">
            <a:avLst/>
          </a:prstGeom>
          <a:solidFill>
            <a:srgbClr val="3942F1">
              <a:alpha val="33725"/>
            </a:srgbClr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835" name="Google Shape;7835;p380"/>
          <p:cNvCxnSpPr/>
          <p:nvPr/>
        </p:nvCxnSpPr>
        <p:spPr>
          <a:xfrm>
            <a:off x="2788477" y="548680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836" name="Google Shape;7836;p380"/>
          <p:cNvCxnSpPr/>
          <p:nvPr/>
        </p:nvCxnSpPr>
        <p:spPr>
          <a:xfrm>
            <a:off x="6380608" y="540974"/>
            <a:ext cx="0" cy="54006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837" name="Google Shape;7837;p38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723"/>
                                        <p:tgtEl>
                                          <p:spTgt spid="7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41" name="Shape 78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42" name="Google Shape;7842;p381"/>
          <p:cNvSpPr/>
          <p:nvPr/>
        </p:nvSpPr>
        <p:spPr>
          <a:xfrm>
            <a:off x="2693866" y="2708920"/>
            <a:ext cx="4038374" cy="1296144"/>
          </a:xfrm>
          <a:prstGeom prst="roundRect">
            <a:avLst>
              <a:gd fmla="val 16667" name="adj"/>
            </a:avLst>
          </a:prstGeom>
          <a:solidFill>
            <a:srgbClr val="17365D"/>
          </a:solidFill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Thank you for playing Pointless SPaG</a:t>
            </a:r>
            <a:endParaRPr sz="2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