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sldIdLst>
    <p:sldId id="260" r:id="rId2"/>
    <p:sldId id="258" r:id="rId3"/>
    <p:sldId id="256" r:id="rId4"/>
    <p:sldId id="262" r:id="rId5"/>
    <p:sldId id="259" r:id="rId6"/>
    <p:sldId id="261" r:id="rId7"/>
    <p:sldId id="257" r:id="rId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h+7GCeCCwzKxkdNq7A0MrrBdfXl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2365040-FECF-420E-ACD7-893DAB77B079}">
  <a:tblStyle styleId="{52365040-FECF-420E-ACD7-893DAB77B079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11" autoAdjust="0"/>
  </p:normalViewPr>
  <p:slideViewPr>
    <p:cSldViewPr snapToGrid="0">
      <p:cViewPr varScale="1">
        <p:scale>
          <a:sx n="86" d="100"/>
          <a:sy n="86" d="100"/>
        </p:scale>
        <p:origin x="1080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340787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on WB any words connected</a:t>
            </a:r>
            <a:r>
              <a:rPr lang="en-GB" baseline="0" dirty="0"/>
              <a:t> to topic.</a:t>
            </a:r>
          </a:p>
          <a:p>
            <a:r>
              <a:rPr lang="en-GB" baseline="0" dirty="0"/>
              <a:t>Hand out word packs – children to tick off any matching words.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4528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baseline="0" dirty="0"/>
              <a:t>Read through the words as a class.</a:t>
            </a:r>
            <a:br>
              <a:rPr lang="en-GB" baseline="0" dirty="0"/>
            </a:br>
            <a:r>
              <a:rPr lang="en-GB" baseline="0" dirty="0"/>
              <a:t>I say – you say – I say – you point.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16452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Examples to be written up – check</a:t>
            </a:r>
            <a:r>
              <a:rPr lang="en-GB" baseline="0" dirty="0"/>
              <a:t> they are factually accurate.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281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</a:t>
            </a:r>
            <a:r>
              <a:rPr lang="en-GB" baseline="0" dirty="0"/>
              <a:t> do these words have in common? All about WW1.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0103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34583"/>
            <a:ext cx="89881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SPEAK LIKE AN EXPERT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263" y="1478644"/>
            <a:ext cx="3855384" cy="331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65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734" y="767442"/>
            <a:ext cx="8988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Which words can you remember from the topic Lest We Forget?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2735" y="2237128"/>
            <a:ext cx="89881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Tick off any words that match my list</a:t>
            </a:r>
            <a:r>
              <a:rPr lang="en-GB" sz="3000" b="1" dirty="0">
                <a:latin typeface="Comic Sans MS" panose="030F0702030302020204" pitchFamily="66" charset="0"/>
              </a:rPr>
              <a:t>.</a:t>
            </a:r>
            <a:endParaRPr lang="en-GB" sz="3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166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"/>
          <p:cNvGraphicFramePr/>
          <p:nvPr>
            <p:extLst>
              <p:ext uri="{D42A27DB-BD31-4B8C-83A1-F6EECF244321}">
                <p14:modId xmlns:p14="http://schemas.microsoft.com/office/powerpoint/2010/main" val="26800643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{52365040-FECF-420E-ACD7-893DAB77B079}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1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1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dirty="0">
                          <a:latin typeface="Comic Sans MS" panose="030F0702030302020204" pitchFamily="66" charset="0"/>
                        </a:rPr>
                        <a:t>trenches</a:t>
                      </a:r>
                      <a:endParaRPr sz="20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>
                          <a:latin typeface="Comic Sans MS" panose="030F0702030302020204" pitchFamily="66" charset="0"/>
                        </a:rPr>
                        <a:t>Allies</a:t>
                      </a:r>
                      <a:endParaRPr sz="20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>
                          <a:latin typeface="Comic Sans MS" panose="030F0702030302020204" pitchFamily="66" charset="0"/>
                        </a:rPr>
                        <a:t>Central Powers</a:t>
                      </a:r>
                      <a:endParaRPr sz="20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>
                          <a:latin typeface="Comic Sans MS" panose="030F0702030302020204" pitchFamily="66" charset="0"/>
                        </a:rPr>
                        <a:t>conflict </a:t>
                      </a:r>
                      <a:endParaRPr sz="20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>
                          <a:latin typeface="Comic Sans MS" panose="030F0702030302020204" pitchFamily="66" charset="0"/>
                        </a:rPr>
                        <a:t>The Great War </a:t>
                      </a:r>
                      <a:endParaRPr sz="20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>
                          <a:latin typeface="Comic Sans MS" panose="030F0702030302020204" pitchFamily="66" charset="0"/>
                        </a:rPr>
                        <a:t>Archduke Franz Ferdinand</a:t>
                      </a:r>
                      <a:endParaRPr sz="20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>
                          <a:latin typeface="Comic Sans MS" panose="030F0702030302020204" pitchFamily="66" charset="0"/>
                        </a:rPr>
                        <a:t>armistice </a:t>
                      </a:r>
                      <a:endParaRPr sz="20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900" dirty="0">
                          <a:latin typeface="Comic Sans MS" panose="030F0702030302020204" pitchFamily="66" charset="0"/>
                        </a:rPr>
                        <a:t>remembrance</a:t>
                      </a:r>
                      <a:endParaRPr sz="19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dirty="0">
                          <a:latin typeface="Comic Sans MS" panose="030F0702030302020204" pitchFamily="66" charset="0"/>
                        </a:rPr>
                        <a:t>weapons</a:t>
                      </a:r>
                      <a:endParaRPr sz="20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>
                          <a:latin typeface="Comic Sans MS" panose="030F0702030302020204" pitchFamily="66" charset="0"/>
                        </a:rPr>
                        <a:t>artillery </a:t>
                      </a:r>
                      <a:endParaRPr sz="20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>
                          <a:latin typeface="Comic Sans MS" panose="030F0702030302020204" pitchFamily="66" charset="0"/>
                        </a:rPr>
                        <a:t>assassination</a:t>
                      </a:r>
                      <a:endParaRPr sz="18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900">
                          <a:latin typeface="Comic Sans MS" panose="030F0702030302020204" pitchFamily="66" charset="0"/>
                        </a:rPr>
                        <a:t>causes </a:t>
                      </a:r>
                      <a:endParaRPr sz="19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>
                          <a:latin typeface="Comic Sans MS" panose="030F0702030302020204" pitchFamily="66" charset="0"/>
                        </a:rPr>
                        <a:t>truce </a:t>
                      </a:r>
                      <a:endParaRPr sz="2000" u="none" strike="noStrike" cap="none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dirty="0">
                          <a:latin typeface="Comic Sans MS" panose="030F0702030302020204" pitchFamily="66" charset="0"/>
                        </a:rPr>
                        <a:t>peace</a:t>
                      </a:r>
                      <a:endParaRPr sz="20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dirty="0">
                          <a:latin typeface="Comic Sans MS" panose="030F0702030302020204" pitchFamily="66" charset="0"/>
                        </a:rPr>
                        <a:t>soldier</a:t>
                      </a:r>
                      <a:endParaRPr sz="20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6092" y="743380"/>
            <a:ext cx="75076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>
                <a:latin typeface="Comic Sans MS" panose="030F0702030302020204" pitchFamily="66" charset="0"/>
              </a:rPr>
              <a:t>Pick three words that you know.</a:t>
            </a:r>
            <a:endParaRPr lang="en-GB" sz="5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55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863" y="487309"/>
            <a:ext cx="89881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Choose one word and put it in a sentence.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5863" y="1699582"/>
            <a:ext cx="89881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  <a:latin typeface="Comic Sans MS" panose="030F0702030302020204" pitchFamily="66" charset="0"/>
              </a:rPr>
              <a:t>The soldiers lived and fought in the</a:t>
            </a:r>
            <a:r>
              <a:rPr lang="en-GB" sz="3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3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trenches</a:t>
            </a:r>
            <a:r>
              <a:rPr lang="en-GB" sz="3000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5863" y="3036546"/>
            <a:ext cx="89881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Can you make your own sentence using any of the other words in your pack?</a:t>
            </a:r>
          </a:p>
        </p:txBody>
      </p:sp>
    </p:spTree>
    <p:extLst>
      <p:ext uri="{BB962C8B-B14F-4D97-AF65-F5344CB8AC3E}">
        <p14:creationId xmlns:p14="http://schemas.microsoft.com/office/powerpoint/2010/main" val="3741916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863" y="166180"/>
            <a:ext cx="89881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Let’s learn someone’s sentence.</a:t>
            </a:r>
          </a:p>
        </p:txBody>
      </p:sp>
    </p:spTree>
    <p:extLst>
      <p:ext uri="{BB962C8B-B14F-4D97-AF65-F5344CB8AC3E}">
        <p14:creationId xmlns:p14="http://schemas.microsoft.com/office/powerpoint/2010/main" val="3449875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735" y="114299"/>
            <a:ext cx="898813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Task ideas: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Shorting cards (which have you heard before, which words could you explain to someone else.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Give definition – which would is it?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Give sentence with missing word. Which word completes sentence?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Picture match / put into sentence (orally)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Headbands / Guess Who?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Longest linked sentence (start with 2 cards).</a:t>
            </a:r>
          </a:p>
        </p:txBody>
      </p:sp>
    </p:spTree>
    <p:extLst>
      <p:ext uri="{BB962C8B-B14F-4D97-AF65-F5344CB8AC3E}">
        <p14:creationId xmlns:p14="http://schemas.microsoft.com/office/powerpoint/2010/main" val="469211748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222</Words>
  <Application>Microsoft Office PowerPoint</Application>
  <PresentationFormat>On-screen Show (16:9)</PresentationFormat>
  <Paragraphs>40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Comic Sans MS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Northmore</dc:creator>
  <cp:lastModifiedBy>Michelle Sampson</cp:lastModifiedBy>
  <cp:revision>9</cp:revision>
  <dcterms:modified xsi:type="dcterms:W3CDTF">2022-04-06T07:51:59Z</dcterms:modified>
</cp:coreProperties>
</file>