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3" r:id="rId5"/>
    <p:sldId id="258" r:id="rId6"/>
    <p:sldId id="261" r:id="rId7"/>
    <p:sldId id="260" r:id="rId8"/>
    <p:sldId id="264" r:id="rId9"/>
    <p:sldId id="262" r:id="rId1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4" roundtripDataSignature="AMtx7mjK9XGJxm1w2OtU236JgQ221ch03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65150A2-154B-4465-B835-4911C0FC599C}">
  <a:tblStyle styleId="{565150A2-154B-4465-B835-4911C0FC599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96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dirty="0"/>
              <a:t>Show for 1 minute, then move</a:t>
            </a:r>
            <a:r>
              <a:rPr lang="en-GB" baseline="0" dirty="0"/>
              <a:t> on to next slide.</a:t>
            </a: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10124d7362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69" name="Google Shape;69;g110124d7362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/>
              <a:t>Read through the words as a class.</a:t>
            </a:r>
            <a:br>
              <a:rPr lang="en-GB"/>
            </a:br>
            <a:r>
              <a:rPr lang="en-GB"/>
              <a:t>I say – you say – I say – you point.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703724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Children</a:t>
            </a:r>
            <a:r>
              <a:rPr lang="en-GB" baseline="0" dirty="0"/>
              <a:t> have widget cards with word + pic on in a pile face down.  Take in turns to pick up a card.  Child composes a sentence about the word card chosen.  If the sentence is factually accurate and makes sense, they keep the card.  The winner is the player with the most cards.</a:t>
            </a:r>
            <a:endParaRPr dirty="0"/>
          </a:p>
        </p:txBody>
      </p:sp>
      <p:sp>
        <p:nvSpPr>
          <p:cNvPr id="63" name="Google Shape;6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All members of the groups to state their sentences together.</a:t>
            </a:r>
            <a:br>
              <a:rPr lang="en-GB"/>
            </a:br>
            <a:r>
              <a:rPr lang="en-GB"/>
              <a:t>Award points for good sentences. Award 2 points for Expert Sentences.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sentence would an expert use? Why? </a:t>
            </a:r>
            <a:br>
              <a:rPr lang="en-GB"/>
            </a:br>
            <a:r>
              <a:rPr lang="en-GB"/>
              <a:t>Why is this a good example? Why is this not a good example?</a:t>
            </a:r>
            <a:br>
              <a:rPr lang="en-GB"/>
            </a:br>
            <a:r>
              <a:rPr lang="en-GB"/>
              <a:t>Can you think of an even better sentence?</a:t>
            </a:r>
            <a:endParaRPr/>
          </a:p>
        </p:txBody>
      </p:sp>
      <p:sp>
        <p:nvSpPr>
          <p:cNvPr id="74" name="Google Shape;7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" name="Google Shape;8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All members of the groups to state their sentences together.</a:t>
            </a:r>
            <a:br>
              <a:rPr lang="en-GB"/>
            </a:br>
            <a:r>
              <a:rPr lang="en-GB"/>
              <a:t>Award points for good sentences. Award 2 points for Expert Sentences.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55860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" name="Google Shape;88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</a:pPr>
            <a:r>
              <a:rPr lang="en-GB"/>
              <a:t>What do these words have in common? All about WW1.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10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2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/>
          <p:nvPr/>
        </p:nvSpPr>
        <p:spPr>
          <a:xfrm>
            <a:off x="0" y="434583"/>
            <a:ext cx="898813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SPEAK LIKE AN EXPERT</a:t>
            </a:r>
            <a:endParaRPr sz="4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0263" y="1478644"/>
            <a:ext cx="3855384" cy="3313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{565150A2-154B-4465-B835-4911C0FC599C}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trenches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Allies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Central Powers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conflict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Great War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Archduke Franz Ferdinand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armistice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remembrance</a:t>
                      </a:r>
                      <a:endParaRPr sz="1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weapons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artillery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assassination</a:t>
                      </a:r>
                      <a:endParaRPr sz="18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causes </a:t>
                      </a:r>
                      <a:endParaRPr sz="1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peace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soldier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10124d7362_0_2"/>
          <p:cNvSpPr txBox="1"/>
          <p:nvPr/>
        </p:nvSpPr>
        <p:spPr>
          <a:xfrm>
            <a:off x="652773" y="354109"/>
            <a:ext cx="8129400" cy="4401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latin typeface="Comic Sans MS"/>
                <a:ea typeface="Comic Sans MS"/>
                <a:cs typeface="Comic Sans MS"/>
                <a:sym typeface="Comic Sans MS"/>
              </a:rPr>
              <a:t>In your groups, on a whiteboard. </a:t>
            </a:r>
            <a:endParaRPr sz="40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sz="40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latin typeface="Comic Sans MS"/>
                <a:ea typeface="Comic Sans MS"/>
                <a:cs typeface="Comic Sans MS"/>
                <a:sym typeface="Comic Sans MS"/>
              </a:rPr>
              <a:t>How many of the 15 Speak Like an Expert words can you remember in 3 minutes?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latin typeface="Comic Sans MS"/>
                <a:ea typeface="Comic Sans MS"/>
                <a:cs typeface="Comic Sans MS"/>
                <a:sym typeface="Comic Sans MS"/>
              </a:rPr>
              <a:t>GO!</a:t>
            </a:r>
            <a:endParaRPr sz="40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1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{565150A2-154B-4465-B835-4911C0FC599C}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3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1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trenches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Allies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Central Powers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conflict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Great War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Archduke Franz Ferdinand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armistice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remembrance</a:t>
                      </a:r>
                      <a:endParaRPr sz="1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weapons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artillery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8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assassination</a:t>
                      </a:r>
                      <a:endParaRPr sz="18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19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causes </a:t>
                      </a:r>
                      <a:endParaRPr sz="19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truce 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peace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-GB" sz="2000" u="none" strike="noStrike" cap="none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soldier</a:t>
                      </a:r>
                      <a:endParaRPr sz="2000" u="none" strike="noStrike" cap="none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306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714" y="565438"/>
            <a:ext cx="4010025" cy="36385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814455" y="353291"/>
            <a:ext cx="396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SENTENCE WARM UP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663" y="565438"/>
            <a:ext cx="4048125" cy="3695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/>
        </p:nvSpPr>
        <p:spPr>
          <a:xfrm>
            <a:off x="156000" y="0"/>
            <a:ext cx="8988000" cy="1631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 dirty="0">
                <a:latin typeface="Comic Sans MS"/>
                <a:ea typeface="Comic Sans MS"/>
                <a:cs typeface="Comic Sans MS"/>
                <a:sym typeface="Comic Sans MS"/>
              </a:rPr>
              <a:t>If this was your picture, what could your sentence be?</a:t>
            </a:r>
            <a:endParaRPr sz="5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86" y="1631175"/>
            <a:ext cx="3692670" cy="33665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7"/>
          <p:cNvSpPr txBox="1"/>
          <p:nvPr/>
        </p:nvSpPr>
        <p:spPr>
          <a:xfrm>
            <a:off x="77925" y="9"/>
            <a:ext cx="8988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mic Sans MS"/>
                <a:ea typeface="Comic Sans MS"/>
                <a:cs typeface="Comic Sans MS"/>
                <a:sym typeface="Comic Sans MS"/>
              </a:rPr>
              <a:t>Sentence Battle</a:t>
            </a:r>
            <a:endParaRPr sz="3000" b="0" i="0" u="none" strike="noStrike" cap="non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" name="Google Shape;77;p17"/>
          <p:cNvSpPr txBox="1"/>
          <p:nvPr/>
        </p:nvSpPr>
        <p:spPr>
          <a:xfrm>
            <a:off x="3617900" y="740625"/>
            <a:ext cx="48843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sz="3000" b="1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 War </a:t>
            </a:r>
            <a:r>
              <a:rPr lang="en-GB" sz="30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 in 1914.</a:t>
            </a:r>
            <a:endParaRPr sz="3000" i="0" u="none" strike="noStrike" cap="none">
              <a:solidFill>
                <a:srgbClr val="0070C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5863" y="662708"/>
            <a:ext cx="3124374" cy="2846187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7"/>
          <p:cNvSpPr txBox="1"/>
          <p:nvPr/>
        </p:nvSpPr>
        <p:spPr>
          <a:xfrm>
            <a:off x="3465324" y="2353250"/>
            <a:ext cx="5100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is the</a:t>
            </a:r>
            <a:r>
              <a:rPr lang="en-GB" sz="3000" b="1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Great War</a:t>
            </a:r>
            <a:r>
              <a:rPr lang="en-GB" sz="3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3000" b="0" i="0" u="none" strike="noStrike" cap="non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0" name="Google Shape;80;p17"/>
          <p:cNvSpPr txBox="1"/>
          <p:nvPr/>
        </p:nvSpPr>
        <p:spPr>
          <a:xfrm>
            <a:off x="252825" y="3900675"/>
            <a:ext cx="86382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World War 1, which is also known as the </a:t>
            </a:r>
            <a:br>
              <a:rPr lang="en-GB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3000" b="1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 War, </a:t>
            </a:r>
            <a:r>
              <a:rPr lang="en-GB" sz="3000">
                <a:solidFill>
                  <a:srgbClr val="99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started in 1914.</a:t>
            </a:r>
            <a:endParaRPr sz="3000" i="0" u="none" strike="noStrike" cap="none">
              <a:solidFill>
                <a:srgbClr val="99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/>
        </p:nvSpPr>
        <p:spPr>
          <a:xfrm>
            <a:off x="155988" y="940055"/>
            <a:ext cx="89880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000">
                <a:latin typeface="Comic Sans MS"/>
                <a:ea typeface="Comic Sans MS"/>
                <a:cs typeface="Comic Sans MS"/>
                <a:sym typeface="Comic Sans MS"/>
              </a:rPr>
              <a:t>LET’S PLAY </a:t>
            </a:r>
            <a:br>
              <a:rPr lang="en-GB" sz="500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5000" b="1">
                <a:latin typeface="Comic Sans MS"/>
                <a:ea typeface="Comic Sans MS"/>
                <a:cs typeface="Comic Sans MS"/>
                <a:sym typeface="Comic Sans MS"/>
              </a:rPr>
              <a:t>SENTENCE BATTLE!!!</a:t>
            </a:r>
            <a:endParaRPr sz="5000" b="1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331776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 txBox="1"/>
          <p:nvPr/>
        </p:nvSpPr>
        <p:spPr>
          <a:xfrm>
            <a:off x="72735" y="114299"/>
            <a:ext cx="8988000" cy="47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Task ideas: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Shorting cards (which have you heard before, which words could you explain to someone else.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 definition – </a:t>
            </a:r>
            <a:r>
              <a:rPr lang="en-GB" sz="2000" b="0" i="0" u="none" strike="noStrike" cap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word is it?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Give sentence with missing word. Which word completes sentence?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Picture match / put into sentence (orally)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Headbands / Guess Who?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0" i="0" u="none" strike="noStrike" cap="none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Longest linked sentence (start with 2 cards).</a:t>
            </a:r>
            <a:endParaRPr sz="2000" b="0" i="0" u="none" strike="noStrike" cap="none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latin typeface="Comic Sans MS"/>
                <a:ea typeface="Comic Sans MS"/>
                <a:cs typeface="Comic Sans MS"/>
                <a:sym typeface="Comic Sans MS"/>
              </a:rPr>
              <a:t>Taboo Game</a:t>
            </a:r>
            <a:endParaRPr sz="20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379</Words>
  <Application>Microsoft Office PowerPoint</Application>
  <PresentationFormat>On-screen Show (16:9)</PresentationFormat>
  <Paragraphs>63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Comic Sans MS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Northmore</dc:creator>
  <cp:lastModifiedBy>Michelle Sampson</cp:lastModifiedBy>
  <cp:revision>4</cp:revision>
  <dcterms:modified xsi:type="dcterms:W3CDTF">2022-04-06T07:52:47Z</dcterms:modified>
</cp:coreProperties>
</file>