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5"/>
    <p:sldMasterId id="2147483671" r:id="rId6"/>
  </p:sldMasterIdLst>
  <p:notesMasterIdLst>
    <p:notesMasterId r:id="rId7"/>
  </p:notesMasterIdLst>
  <p:sldIdLst>
    <p:sldId id="256" r:id="rId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F15F9CA-BC75-49E2-8E2D-965FF8DB57F0}">
  <a:tblStyle styleId="{6F15F9CA-BC75-49E2-8E2D-965FF8DB57F0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2338f31c10_0_6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g12338f31c10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6" name="Google Shape;56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7" name="Google Shape;57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3" name="Google Shape;63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4" name="Google Shape;64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8" name="Google Shape;68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9" name="Google Shape;6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3" name="Google Shape;83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4" name="Google Shape;84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5" name="Google Shape;85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88" name="Google Shape;88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2.png"/><Relationship Id="rId10" Type="http://schemas.openxmlformats.org/officeDocument/2006/relationships/image" Target="../media/image15.png"/><Relationship Id="rId13" Type="http://schemas.openxmlformats.org/officeDocument/2006/relationships/image" Target="../media/image7.png"/><Relationship Id="rId1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Relationship Id="rId15" Type="http://schemas.openxmlformats.org/officeDocument/2006/relationships/image" Target="../media/image10.png"/><Relationship Id="rId14" Type="http://schemas.openxmlformats.org/officeDocument/2006/relationships/image" Target="../media/image6.png"/><Relationship Id="rId17" Type="http://schemas.openxmlformats.org/officeDocument/2006/relationships/image" Target="../media/image11.png"/><Relationship Id="rId16" Type="http://schemas.openxmlformats.org/officeDocument/2006/relationships/image" Target="../media/image13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1.png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" name="Google Shape;99;p25"/>
          <p:cNvGraphicFramePr/>
          <p:nvPr/>
        </p:nvGraphicFramePr>
        <p:xfrm>
          <a:off x="254625" y="2744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{6F15F9CA-BC75-49E2-8E2D-965FF8DB57F0}</a:tableStyleId>
              </a:tblPr>
              <a:tblGrid>
                <a:gridCol w="1712325"/>
                <a:gridCol w="1712325"/>
                <a:gridCol w="1712325"/>
                <a:gridCol w="1712325"/>
                <a:gridCol w="1712325"/>
              </a:tblGrid>
              <a:tr h="1561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91425" marB="91425" marR="91425" marL="91425"/>
                </a:tc>
              </a:tr>
              <a:tr h="1561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" sz="1800" u="none" cap="none" strike="noStrike"/>
                        <a:t>  </a:t>
                      </a:r>
                      <a:endParaRPr sz="18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</a:tr>
              <a:tr h="1561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t/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cap="none" strike="noStrike"/>
                        <a:t>  </a:t>
                      </a:r>
                      <a:endParaRPr sz="2000" u="none" cap="none" strike="noStrike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100" name="Google Shape;100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1025" y="342900"/>
            <a:ext cx="1047750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47912" y="342900"/>
            <a:ext cx="1038225" cy="132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62625" y="514350"/>
            <a:ext cx="1028700" cy="116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19987" y="342900"/>
            <a:ext cx="1057275" cy="134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09600" y="2030999"/>
            <a:ext cx="1019175" cy="117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071686" y="1926223"/>
            <a:ext cx="1590675" cy="138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721049" y="2030999"/>
            <a:ext cx="1628775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5724955" y="1916325"/>
            <a:ext cx="102870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5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7417903" y="1916325"/>
            <a:ext cx="1057275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5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581025" y="3557173"/>
            <a:ext cx="1114425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5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2347912" y="3466499"/>
            <a:ext cx="1019175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5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3997273" y="3466499"/>
            <a:ext cx="1076325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5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5596367" y="3547648"/>
            <a:ext cx="1285875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5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7198827" y="3537375"/>
            <a:ext cx="1495425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5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3995738" y="342900"/>
            <a:ext cx="1038225" cy="139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