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+7GCeCCwzKxkdNq7A0MrrBdfX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2365040-FECF-420E-ACD7-893DAB77B079}">
  <a:tblStyle styleId="{52365040-FECF-420E-ACD7-893DAB77B07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11" autoAdjust="0"/>
  </p:normalViewPr>
  <p:slideViewPr>
    <p:cSldViewPr snapToGrid="0">
      <p:cViewPr varScale="1">
        <p:scale>
          <a:sx n="104" d="100"/>
          <a:sy n="104" d="100"/>
        </p:scale>
        <p:origin x="850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presProps" Target="presProps.xml"/><Relationship Id="rId10" Type="http://customschemas.google.com/relationships/presentationmetadata" Target="meta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340787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0307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"/>
          <p:cNvGraphicFramePr/>
          <p:nvPr>
            <p:extLst>
              <p:ext uri="{D42A27DB-BD31-4B8C-83A1-F6EECF244321}">
                <p14:modId xmlns:p14="http://schemas.microsoft.com/office/powerpoint/2010/main" val="1297769725"/>
              </p:ext>
            </p:extLst>
          </p:nvPr>
        </p:nvGraphicFramePr>
        <p:xfrm>
          <a:off x="254625" y="208057"/>
          <a:ext cx="8561625" cy="4853355"/>
        </p:xfrm>
        <a:graphic>
          <a:graphicData uri="http://schemas.openxmlformats.org/drawingml/2006/table">
            <a:tbl>
              <a:tblPr>
                <a:noFill/>
                <a:tableStyleId>{52365040-FECF-420E-ACD7-893DAB77B079}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long, narrow ditch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  <a:endParaRPr sz="20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person, group, or country that has joined with another for a particular purpose.</a:t>
                      </a:r>
                      <a:endParaRPr sz="16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group of nations fighting against the Allied Powers during World War I.</a:t>
                      </a:r>
                      <a:endParaRPr sz="16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to disagree strongly</a:t>
                      </a:r>
                      <a:r>
                        <a:rPr lang="en-GB" sz="20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 or to </a:t>
                      </a:r>
                      <a:r>
                        <a:rPr lang="en-GB" sz="2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differ.</a:t>
                      </a:r>
                      <a:endParaRPr sz="20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global conflict that took place between 1914 and 1918.</a:t>
                      </a:r>
                      <a:endParaRPr sz="18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prince of Austria from 1896 until 1914</a:t>
                      </a:r>
                      <a:endParaRPr sz="20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pause in fighting brought about by agreement between the two sides</a:t>
                      </a:r>
                      <a:r>
                        <a:rPr lang="en-GB" sz="1600" b="0" dirty="0" smtClean="0">
                          <a:latin typeface="Comic Sans MS" panose="030F0702030302020204" pitchFamily="66" charset="0"/>
                        </a:rPr>
                        <a:t> </a:t>
                      </a:r>
                      <a:endParaRPr sz="16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the ability to remember </a:t>
                      </a:r>
                      <a:endParaRPr sz="20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an object used to harm or kill living creatures or to destroy property.</a:t>
                      </a:r>
                      <a:endParaRPr sz="16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large firearms such as cannon or rockets</a:t>
                      </a:r>
                      <a:endParaRPr sz="18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r>
                        <a:rPr lang="en-GB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the murder of an important or popular person.</a:t>
                      </a:r>
                      <a:endParaRPr sz="18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something or someone that brings about a result or effect.</a:t>
                      </a:r>
                      <a:endParaRPr sz="18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an agreement between enemies or opponents to stop fighting for a certain period of time.</a:t>
                      </a:r>
                      <a:endParaRPr sz="20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state of freedom from war or conflict</a:t>
                      </a:r>
                      <a:endParaRPr sz="18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Arial"/>
                          <a:cs typeface="Arial"/>
                          <a:sym typeface="Arial"/>
                        </a:rPr>
                        <a:t>a member of the military.</a:t>
                      </a:r>
                      <a:endParaRPr sz="1800" b="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63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141</Words>
  <Application>Microsoft Office PowerPoint</Application>
  <PresentationFormat>On-screen Show (16:9)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Kate Dadswell</cp:lastModifiedBy>
  <cp:revision>12</cp:revision>
  <dcterms:modified xsi:type="dcterms:W3CDTF">2022-03-14T14:02:16Z</dcterms:modified>
</cp:coreProperties>
</file>