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1" name="Shape 11"/>
        <p:cNvGrpSpPr/>
        <p:nvPr/>
      </p:nvGrpSpPr>
      <p:grpSpPr>
        <a:xfrm>
          <a:off x="0" y="0"/>
          <a:ext cx="0" cy="0"/>
          <a:chOff x="0" y="0"/>
          <a:chExt cx="0" cy="0"/>
        </a:xfrm>
      </p:grpSpPr>
      <p:sp>
        <p:nvSpPr>
          <p:cNvPr id="12" name="Google Shape;12;p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4" name="Google Shape;14;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 name="Shape 17"/>
        <p:cNvGrpSpPr/>
        <p:nvPr/>
      </p:nvGrpSpPr>
      <p:grpSpPr>
        <a:xfrm>
          <a:off x="0" y="0"/>
          <a:ext cx="0" cy="0"/>
          <a:chOff x="0" y="0"/>
          <a:chExt cx="0" cy="0"/>
        </a:xfrm>
      </p:grpSpPr>
      <p:sp>
        <p:nvSpPr>
          <p:cNvPr id="18" name="Google Shape;18;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 name="Shape 21"/>
        <p:cNvGrpSpPr/>
        <p:nvPr/>
      </p:nvGrpSpPr>
      <p:grpSpPr>
        <a:xfrm>
          <a:off x="0" y="0"/>
          <a:ext cx="0" cy="0"/>
          <a:chOff x="0" y="0"/>
          <a:chExt cx="0" cy="0"/>
        </a:xfrm>
      </p:grpSpPr>
      <p:sp>
        <p:nvSpPr>
          <p:cNvPr id="22" name="Google Shape;22;p4"/>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24" name="Google Shape;24;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5"/>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6"/>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6"/>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7"/>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7"/>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7"/>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7"/>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1792288" y="612775"/>
            <a:ext cx="5486400" cy="4114800"/>
          </a:xfrm>
          <a:prstGeom prst="rect">
            <a:avLst/>
          </a:prstGeom>
          <a:noFill/>
          <a:ln>
            <a:noFill/>
          </a:ln>
        </p:spPr>
      </p:sp>
      <p:sp>
        <p:nvSpPr>
          <p:cNvPr id="64" name="Google Shape;64;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2.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9.jpg"/><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jpg"/><Relationship Id="rId4" Type="http://schemas.openxmlformats.org/officeDocument/2006/relationships/image" Target="../media/image15.jpg"/><Relationship Id="rId5" Type="http://schemas.openxmlformats.org/officeDocument/2006/relationships/image" Target="../media/image2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4.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0.jpg"/><Relationship Id="rId4" Type="http://schemas.openxmlformats.org/officeDocument/2006/relationships/image" Target="../media/image8.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3.jpg"/><Relationship Id="rId4" Type="http://schemas.openxmlformats.org/officeDocument/2006/relationships/image" Target="../media/image11.jpg"/><Relationship Id="rId5" Type="http://schemas.openxmlformats.org/officeDocument/2006/relationships/image" Target="../media/image1.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6.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0.jpg"/><Relationship Id="rId4" Type="http://schemas.openxmlformats.org/officeDocument/2006/relationships/image" Target="../media/image16.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8.jpg"/><Relationship Id="rId4" Type="http://schemas.openxmlformats.org/officeDocument/2006/relationships/image" Target="../media/image19.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7.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txBox="1"/>
          <p:nvPr>
            <p:ph type="title"/>
          </p:nvPr>
        </p:nvSpPr>
        <p:spPr>
          <a:xfrm>
            <a:off x="467544" y="1124744"/>
            <a:ext cx="8229600" cy="18002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00000"/>
              <a:buFont typeface="Comic Sans MS"/>
              <a:buNone/>
            </a:pPr>
            <a:r>
              <a:rPr b="1" lang="en-GB">
                <a:latin typeface="Comic Sans MS"/>
                <a:ea typeface="Comic Sans MS"/>
                <a:cs typeface="Comic Sans MS"/>
                <a:sym typeface="Comic Sans MS"/>
              </a:rPr>
              <a:t>Comprehension Paper for KS2 SATS – Revision</a:t>
            </a:r>
            <a:br>
              <a:rPr b="1" lang="en-GB">
                <a:latin typeface="Comic Sans MS"/>
                <a:ea typeface="Comic Sans MS"/>
                <a:cs typeface="Comic Sans MS"/>
                <a:sym typeface="Comic Sans MS"/>
              </a:rPr>
            </a:br>
            <a:r>
              <a:rPr b="1" lang="en-GB">
                <a:latin typeface="Comic Sans MS"/>
                <a:ea typeface="Comic Sans MS"/>
                <a:cs typeface="Comic Sans MS"/>
                <a:sym typeface="Comic Sans MS"/>
              </a:rPr>
              <a:t>3 mark questions</a:t>
            </a:r>
            <a:endParaRPr b="1">
              <a:latin typeface="Comic Sans MS"/>
              <a:ea typeface="Comic Sans MS"/>
              <a:cs typeface="Comic Sans MS"/>
              <a:sym typeface="Comic Sans MS"/>
            </a:endParaRPr>
          </a:p>
        </p:txBody>
      </p:sp>
      <p:sp>
        <p:nvSpPr>
          <p:cNvPr id="85" name="Google Shape;85;p13"/>
          <p:cNvSpPr txBox="1"/>
          <p:nvPr/>
        </p:nvSpPr>
        <p:spPr>
          <a:xfrm>
            <a:off x="442888" y="4365104"/>
            <a:ext cx="8229600" cy="1800200"/>
          </a:xfrm>
          <a:prstGeom prst="rect">
            <a:avLst/>
          </a:prstGeom>
          <a:solidFill>
            <a:srgbClr val="C5D8F1"/>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fontScale="97500"/>
          </a:bodyPr>
          <a:lstStyle/>
          <a:p>
            <a:pPr indent="0" lvl="0" marL="0" marR="0" rtl="0" algn="ctr">
              <a:spcBef>
                <a:spcPts val="0"/>
              </a:spcBef>
              <a:spcAft>
                <a:spcPts val="0"/>
              </a:spcAft>
              <a:buClr>
                <a:srgbClr val="FF0000"/>
              </a:buClr>
              <a:buSzPct val="100000"/>
              <a:buFont typeface="Calibri"/>
              <a:buNone/>
            </a:pPr>
            <a:r>
              <a:rPr b="1" i="0" lang="en-GB" sz="3600" u="none" cap="none" strike="noStrike">
                <a:solidFill>
                  <a:srgbClr val="FF0000"/>
                </a:solidFill>
                <a:latin typeface="Calibri"/>
                <a:ea typeface="Calibri"/>
                <a:cs typeface="Calibri"/>
                <a:sym typeface="Calibri"/>
              </a:rPr>
              <a:t>Remind the person next to you what you need to include in your answer to get 3 marks</a:t>
            </a:r>
            <a:endParaRPr b="1" i="0" sz="3600" u="none" cap="none" strike="noStrike">
              <a:solidFill>
                <a:srgbClr val="FF0000"/>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b="1" lang="en-GB"/>
              <a:t>3 mark questions – tips 1</a:t>
            </a:r>
            <a:endParaRPr b="1"/>
          </a:p>
        </p:txBody>
      </p:sp>
      <p:sp>
        <p:nvSpPr>
          <p:cNvPr id="91" name="Google Shape;91;p1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92500" lnSpcReduction="10000"/>
          </a:bodyPr>
          <a:lstStyle/>
          <a:p>
            <a:pPr indent="-342900" lvl="0" marL="342900" rtl="0" algn="l">
              <a:spcBef>
                <a:spcPts val="0"/>
              </a:spcBef>
              <a:spcAft>
                <a:spcPts val="0"/>
              </a:spcAft>
              <a:buClr>
                <a:srgbClr val="FF0000"/>
              </a:buClr>
              <a:buSzPct val="100000"/>
              <a:buChar char="•"/>
            </a:pPr>
            <a:r>
              <a:rPr lang="en-GB">
                <a:solidFill>
                  <a:srgbClr val="FF0000"/>
                </a:solidFill>
              </a:rPr>
              <a:t>Read the question carefully and look at what is it asking you. Make sure your answer is directly linking to the question.</a:t>
            </a:r>
            <a:endParaRPr/>
          </a:p>
          <a:p>
            <a:pPr indent="-342900" lvl="0" marL="342900" rtl="0" algn="l">
              <a:spcBef>
                <a:spcPts val="592"/>
              </a:spcBef>
              <a:spcAft>
                <a:spcPts val="0"/>
              </a:spcAft>
              <a:buClr>
                <a:schemeClr val="dk1"/>
              </a:buClr>
              <a:buSzPct val="100000"/>
              <a:buChar char="•"/>
            </a:pPr>
            <a:r>
              <a:rPr lang="en-GB"/>
              <a:t>If the question is asking you two/three points, make sure your individual point is clearly distinguished. Also, make sure your points are different. </a:t>
            </a:r>
            <a:endParaRPr/>
          </a:p>
          <a:p>
            <a:pPr indent="-342900" lvl="0" marL="342900" rtl="0" algn="l">
              <a:spcBef>
                <a:spcPts val="592"/>
              </a:spcBef>
              <a:spcAft>
                <a:spcPts val="0"/>
              </a:spcAft>
              <a:buClr>
                <a:srgbClr val="FF0000"/>
              </a:buClr>
              <a:buSzPct val="100000"/>
              <a:buChar char="•"/>
            </a:pPr>
            <a:r>
              <a:rPr lang="en-GB">
                <a:solidFill>
                  <a:srgbClr val="FF0000"/>
                </a:solidFill>
              </a:rPr>
              <a:t>Make sure your handwriting is clear and your sentences make sense. READ THROUGH YOUR WORK!</a:t>
            </a:r>
            <a:endParaRPr/>
          </a:p>
          <a:p>
            <a:pPr indent="-154940" lvl="0" marL="342900" rtl="0" algn="l">
              <a:spcBef>
                <a:spcPts val="592"/>
              </a:spcBef>
              <a:spcAft>
                <a:spcPts val="0"/>
              </a:spcAft>
              <a:buClr>
                <a:schemeClr val="dk1"/>
              </a:buClr>
              <a:buSzPct val="100000"/>
              <a:buNone/>
            </a:pPr>
            <a:r>
              <a:t/>
            </a:r>
            <a:endParaRPr/>
          </a:p>
          <a:p>
            <a:pPr indent="-154940" lvl="0" marL="342900" rtl="0" algn="l">
              <a:spcBef>
                <a:spcPts val="592"/>
              </a:spcBef>
              <a:spcAft>
                <a:spcPts val="0"/>
              </a:spcAft>
              <a:buClr>
                <a:schemeClr val="dk1"/>
              </a:buClr>
              <a:buSzPct val="100000"/>
              <a:buNone/>
            </a:pPr>
            <a:r>
              <a:t/>
            </a:r>
            <a:endParaRPr/>
          </a:p>
          <a:p>
            <a:pPr indent="-154940" lvl="0" marL="342900" rtl="0" algn="l">
              <a:spcBef>
                <a:spcPts val="592"/>
              </a:spcBef>
              <a:spcAft>
                <a:spcPts val="0"/>
              </a:spcAft>
              <a:buClr>
                <a:schemeClr val="dk1"/>
              </a:buClr>
              <a:buSzPct val="1000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1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GB"/>
              <a:t>3 mark questions – tips 2</a:t>
            </a:r>
            <a:endParaRPr/>
          </a:p>
        </p:txBody>
      </p:sp>
      <p:sp>
        <p:nvSpPr>
          <p:cNvPr id="97" name="Google Shape;97;p15"/>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rgbClr val="FF0000"/>
              </a:buClr>
              <a:buSzPts val="2700"/>
              <a:buChar char="•"/>
            </a:pPr>
            <a:r>
              <a:rPr lang="en-GB" sz="2700">
                <a:solidFill>
                  <a:srgbClr val="FF0000"/>
                </a:solidFill>
              </a:rPr>
              <a:t>When referring to a character or the writer, avoid using ‘it’. Always use the name in your answer.</a:t>
            </a:r>
            <a:endParaRPr/>
          </a:p>
          <a:p>
            <a:pPr indent="-342900" lvl="0" marL="342900" rtl="0" algn="l">
              <a:spcBef>
                <a:spcPts val="540"/>
              </a:spcBef>
              <a:spcAft>
                <a:spcPts val="0"/>
              </a:spcAft>
              <a:buClr>
                <a:schemeClr val="dk1"/>
              </a:buClr>
              <a:buSzPts val="2700"/>
              <a:buChar char="•"/>
            </a:pPr>
            <a:r>
              <a:rPr lang="en-GB" sz="2700"/>
              <a:t>Support your points with an explanation. Your point can also be a quote from the text.</a:t>
            </a:r>
            <a:endParaRPr/>
          </a:p>
          <a:p>
            <a:pPr indent="-342900" lvl="0" marL="342900" rtl="0" algn="l">
              <a:spcBef>
                <a:spcPts val="540"/>
              </a:spcBef>
              <a:spcAft>
                <a:spcPts val="0"/>
              </a:spcAft>
              <a:buClr>
                <a:srgbClr val="FF0000"/>
              </a:buClr>
              <a:buSzPts val="2700"/>
              <a:buChar char="•"/>
            </a:pPr>
            <a:r>
              <a:rPr lang="en-GB" sz="2700">
                <a:solidFill>
                  <a:srgbClr val="FF0000"/>
                </a:solidFill>
              </a:rPr>
              <a:t>Normally making 2 points and supporting 1 with evidence is enough to get the three marks. </a:t>
            </a:r>
            <a:endParaRPr sz="2700">
              <a:solidFill>
                <a:srgbClr val="FF0000"/>
              </a:solidFill>
            </a:endParaRPr>
          </a:p>
          <a:p>
            <a:pPr indent="-139700" lvl="0" marL="342900" rtl="0" algn="l">
              <a:spcBef>
                <a:spcPts val="640"/>
              </a:spcBef>
              <a:spcAft>
                <a:spcPts val="0"/>
              </a:spcAft>
              <a:buClr>
                <a:schemeClr val="dk1"/>
              </a:buClr>
              <a:buSzPts val="3200"/>
              <a:buNone/>
            </a:pPr>
            <a:r>
              <a:t/>
            </a:r>
            <a:endParaRPr/>
          </a:p>
          <a:p>
            <a:pPr indent="-139700" lvl="0" marL="342900" rtl="0" algn="l">
              <a:spcBef>
                <a:spcPts val="640"/>
              </a:spcBef>
              <a:spcAft>
                <a:spcPts val="0"/>
              </a:spcAft>
              <a:buClr>
                <a:schemeClr val="dk1"/>
              </a:buClr>
              <a:buSzPts val="3200"/>
              <a:buNone/>
            </a:pPr>
            <a:r>
              <a:t/>
            </a:r>
            <a:endParaRPr/>
          </a:p>
          <a:p>
            <a:pPr indent="-139700" lvl="0" marL="342900" rtl="0" algn="l">
              <a:spcBef>
                <a:spcPts val="640"/>
              </a:spcBef>
              <a:spcAft>
                <a:spcPts val="0"/>
              </a:spcAft>
              <a:buClr>
                <a:schemeClr val="dk1"/>
              </a:buClr>
              <a:buSzPts val="32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1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GB"/>
              <a:t>MINI EXTRACT - Example</a:t>
            </a:r>
            <a:endParaRPr/>
          </a:p>
        </p:txBody>
      </p:sp>
      <p:sp>
        <p:nvSpPr>
          <p:cNvPr id="103" name="Google Shape;103;p1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3200"/>
              <a:buNone/>
            </a:pPr>
            <a:r>
              <a:rPr i="1" lang="en-GB"/>
              <a:t>Gazing at the wall in front of him, he was attempting to make the most of his free time on his first day of school. Even if he had to spend time on the bench alone, he knew that it would get better. Alfie was determined to overcome his eyes that had become full of tears. Suddenly, the bell rang. He had immense hope that he would make a friend during the next lesson. </a:t>
            </a:r>
            <a:endParaRPr i="1"/>
          </a:p>
        </p:txBody>
      </p:sp>
      <p:sp>
        <p:nvSpPr>
          <p:cNvPr id="104" name="Google Shape;104;p16"/>
          <p:cNvSpPr txBox="1"/>
          <p:nvPr/>
        </p:nvSpPr>
        <p:spPr>
          <a:xfrm>
            <a:off x="7524328" y="6021288"/>
            <a:ext cx="1415961" cy="6001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3300" u="none" cap="none" strike="noStrike">
                <a:solidFill>
                  <a:schemeClr val="dk1"/>
                </a:solidFill>
                <a:latin typeface="Calibri"/>
                <a:ea typeface="Calibri"/>
                <a:cs typeface="Calibri"/>
                <a:sym typeface="Calibri"/>
              </a:rPr>
              <a:t>Page 3</a:t>
            </a:r>
            <a:endParaRPr sz="33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1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GB"/>
              <a:t>Example – three mark question</a:t>
            </a:r>
            <a:endParaRPr/>
          </a:p>
        </p:txBody>
      </p:sp>
      <p:sp>
        <p:nvSpPr>
          <p:cNvPr id="110" name="Google Shape;110;p1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spcBef>
                <a:spcPts val="0"/>
              </a:spcBef>
              <a:spcAft>
                <a:spcPts val="0"/>
              </a:spcAft>
              <a:buClr>
                <a:schemeClr val="dk1"/>
              </a:buClr>
              <a:buSzPct val="100000"/>
              <a:buNone/>
            </a:pPr>
            <a:r>
              <a:rPr lang="en-GB"/>
              <a:t>Question – Look at page 3. How is the boy made to seem </a:t>
            </a:r>
            <a:r>
              <a:rPr lang="en-GB">
                <a:solidFill>
                  <a:srgbClr val="FF0000"/>
                </a:solidFill>
              </a:rPr>
              <a:t>upset</a:t>
            </a:r>
            <a:r>
              <a:rPr lang="en-GB"/>
              <a:t>? Explain </a:t>
            </a:r>
            <a:r>
              <a:rPr b="1" lang="en-GB"/>
              <a:t>two </a:t>
            </a:r>
            <a:r>
              <a:rPr lang="en-GB"/>
              <a:t>ways, giving </a:t>
            </a:r>
            <a:r>
              <a:rPr lang="en-GB">
                <a:solidFill>
                  <a:srgbClr val="FF0000"/>
                </a:solidFill>
              </a:rPr>
              <a:t>evidence</a:t>
            </a:r>
            <a:r>
              <a:rPr lang="en-GB"/>
              <a:t> from the text to support your answer. (3 marks)</a:t>
            </a:r>
            <a:endParaRPr/>
          </a:p>
          <a:p>
            <a:pPr indent="0" lvl="0" marL="0" rtl="0" algn="l">
              <a:spcBef>
                <a:spcPts val="544"/>
              </a:spcBef>
              <a:spcAft>
                <a:spcPts val="0"/>
              </a:spcAft>
              <a:buClr>
                <a:schemeClr val="dk1"/>
              </a:buClr>
              <a:buSzPct val="100000"/>
              <a:buNone/>
            </a:pPr>
            <a:r>
              <a:t/>
            </a:r>
            <a:endParaRPr>
              <a:solidFill>
                <a:srgbClr val="FF0000"/>
              </a:solidFill>
            </a:endParaRPr>
          </a:p>
          <a:p>
            <a:pPr indent="-514350" lvl="0" marL="514350" rtl="0" algn="l">
              <a:spcBef>
                <a:spcPts val="544"/>
              </a:spcBef>
              <a:spcAft>
                <a:spcPts val="0"/>
              </a:spcAft>
              <a:buClr>
                <a:srgbClr val="FF0000"/>
              </a:buClr>
              <a:buSzPct val="100000"/>
              <a:buAutoNum type="arabicPeriod"/>
            </a:pPr>
            <a:r>
              <a:rPr lang="en-GB">
                <a:solidFill>
                  <a:srgbClr val="FF0000"/>
                </a:solidFill>
              </a:rPr>
              <a:t>Look at what the question is asking you.</a:t>
            </a:r>
            <a:endParaRPr/>
          </a:p>
          <a:p>
            <a:pPr indent="0" lvl="0" marL="0" rtl="0" algn="l">
              <a:spcBef>
                <a:spcPts val="544"/>
              </a:spcBef>
              <a:spcAft>
                <a:spcPts val="0"/>
              </a:spcAft>
              <a:buClr>
                <a:srgbClr val="FF0000"/>
              </a:buClr>
              <a:buSzPct val="100000"/>
              <a:buNone/>
            </a:pPr>
            <a:r>
              <a:rPr lang="en-GB">
                <a:solidFill>
                  <a:srgbClr val="FF0000"/>
                </a:solidFill>
              </a:rPr>
              <a:t>When you are giving your point, make sure you say why that makes the boy seem upset.</a:t>
            </a:r>
            <a:endParaRPr/>
          </a:p>
          <a:p>
            <a:pPr indent="-514350" lvl="0" marL="514350" rtl="0" algn="l">
              <a:spcBef>
                <a:spcPts val="544"/>
              </a:spcBef>
              <a:spcAft>
                <a:spcPts val="0"/>
              </a:spcAft>
              <a:buClr>
                <a:schemeClr val="dk1"/>
              </a:buClr>
              <a:buSzPct val="100000"/>
              <a:buAutoNum type="arabicPeriod" startAt="2"/>
            </a:pPr>
            <a:r>
              <a:rPr lang="en-GB"/>
              <a:t>The question is asking for evidence.</a:t>
            </a:r>
            <a:endParaRPr/>
          </a:p>
          <a:p>
            <a:pPr indent="0" lvl="0" marL="0" rtl="0" algn="l">
              <a:spcBef>
                <a:spcPts val="544"/>
              </a:spcBef>
              <a:spcAft>
                <a:spcPts val="0"/>
              </a:spcAft>
              <a:buClr>
                <a:schemeClr val="dk1"/>
              </a:buClr>
              <a:buSzPct val="100000"/>
              <a:buNone/>
            </a:pPr>
            <a:r>
              <a:rPr lang="en-GB"/>
              <a:t>Make sure your point is backed up with an explanation using information from the text. You can even use a quote to support your answer.</a:t>
            </a:r>
            <a:endParaRPr/>
          </a:p>
          <a:p>
            <a:pPr indent="0" lvl="0" marL="0" rtl="0" algn="l">
              <a:spcBef>
                <a:spcPts val="544"/>
              </a:spcBef>
              <a:spcAft>
                <a:spcPts val="0"/>
              </a:spcAft>
              <a:buClr>
                <a:schemeClr val="dk1"/>
              </a:buClr>
              <a:buSzPct val="100000"/>
              <a:buNone/>
            </a:pPr>
            <a:r>
              <a:t/>
            </a:r>
            <a:endParaRPr/>
          </a:p>
          <a:p>
            <a:pPr indent="0" lvl="0" marL="0" rtl="0" algn="l">
              <a:spcBef>
                <a:spcPts val="544"/>
              </a:spcBef>
              <a:spcAft>
                <a:spcPts val="0"/>
              </a:spcAft>
              <a:buClr>
                <a:schemeClr val="dk1"/>
              </a:buClr>
              <a:buSzPct val="1000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18"/>
          <p:cNvSpPr txBox="1"/>
          <p:nvPr>
            <p:ph type="title"/>
          </p:nvPr>
        </p:nvSpPr>
        <p:spPr>
          <a:xfrm>
            <a:off x="467544" y="116632"/>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GB"/>
              <a:t>Example answer</a:t>
            </a:r>
            <a:endParaRPr/>
          </a:p>
        </p:txBody>
      </p:sp>
      <p:sp>
        <p:nvSpPr>
          <p:cNvPr id="116" name="Google Shape;116;p18"/>
          <p:cNvSpPr txBox="1"/>
          <p:nvPr>
            <p:ph idx="1" type="body"/>
          </p:nvPr>
        </p:nvSpPr>
        <p:spPr>
          <a:xfrm>
            <a:off x="467544" y="1196752"/>
            <a:ext cx="8229600" cy="525658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rgbClr val="FF0000"/>
              </a:buClr>
              <a:buSzPts val="2700"/>
              <a:buNone/>
            </a:pPr>
            <a:r>
              <a:rPr lang="en-GB" sz="2700">
                <a:solidFill>
                  <a:srgbClr val="FF0000"/>
                </a:solidFill>
              </a:rPr>
              <a:t>From the text, the boy is shown sitting alone. </a:t>
            </a:r>
            <a:r>
              <a:rPr lang="en-GB" sz="2700">
                <a:solidFill>
                  <a:srgbClr val="00B050"/>
                </a:solidFill>
              </a:rPr>
              <a:t>This shows the boy may be upset as he has no friends and no one to talk to on his first day of school. </a:t>
            </a:r>
            <a:r>
              <a:rPr lang="en-GB" sz="2700">
                <a:solidFill>
                  <a:srgbClr val="FF0000"/>
                </a:solidFill>
              </a:rPr>
              <a:t>It also says in the text that the boy’s eyes were </a:t>
            </a:r>
            <a:r>
              <a:rPr b="1" lang="en-GB" sz="2700">
                <a:solidFill>
                  <a:srgbClr val="FF0000"/>
                </a:solidFill>
              </a:rPr>
              <a:t>‘full of tears’</a:t>
            </a:r>
            <a:r>
              <a:rPr lang="en-GB" sz="2700">
                <a:solidFill>
                  <a:srgbClr val="FF0000"/>
                </a:solidFill>
              </a:rPr>
              <a:t>.</a:t>
            </a:r>
            <a:r>
              <a:rPr b="1" lang="en-GB" sz="2700">
                <a:solidFill>
                  <a:srgbClr val="FF0000"/>
                </a:solidFill>
              </a:rPr>
              <a:t> </a:t>
            </a:r>
            <a:r>
              <a:rPr lang="en-GB" sz="2700">
                <a:solidFill>
                  <a:srgbClr val="00B050"/>
                </a:solidFill>
              </a:rPr>
              <a:t>This shows that something or someone may have made the boy upset and made him cry.</a:t>
            </a:r>
            <a:endParaRPr/>
          </a:p>
          <a:p>
            <a:pPr indent="0" lvl="0" marL="0" rtl="0" algn="l">
              <a:spcBef>
                <a:spcPts val="540"/>
              </a:spcBef>
              <a:spcAft>
                <a:spcPts val="0"/>
              </a:spcAft>
              <a:buClr>
                <a:srgbClr val="FF0000"/>
              </a:buClr>
              <a:buSzPts val="2700"/>
              <a:buNone/>
            </a:pPr>
            <a:r>
              <a:rPr lang="en-GB" sz="2700">
                <a:solidFill>
                  <a:srgbClr val="FF0000"/>
                </a:solidFill>
              </a:rPr>
              <a:t>- Point</a:t>
            </a:r>
            <a:r>
              <a:rPr lang="en-GB" sz="2700"/>
              <a:t> </a:t>
            </a:r>
            <a:endParaRPr/>
          </a:p>
          <a:p>
            <a:pPr indent="0" lvl="0" marL="0" rtl="0" algn="l">
              <a:spcBef>
                <a:spcPts val="540"/>
              </a:spcBef>
              <a:spcAft>
                <a:spcPts val="0"/>
              </a:spcAft>
              <a:buClr>
                <a:srgbClr val="00B050"/>
              </a:buClr>
              <a:buSzPts val="2700"/>
              <a:buNone/>
            </a:pPr>
            <a:r>
              <a:rPr lang="en-GB" sz="2700">
                <a:solidFill>
                  <a:srgbClr val="00B050"/>
                </a:solidFill>
              </a:rPr>
              <a:t>- Explanation</a:t>
            </a:r>
            <a:endParaRPr/>
          </a:p>
          <a:p>
            <a:pPr indent="0" lvl="0" marL="0" rtl="0" algn="l">
              <a:spcBef>
                <a:spcPts val="540"/>
              </a:spcBef>
              <a:spcAft>
                <a:spcPts val="0"/>
              </a:spcAft>
              <a:buClr>
                <a:schemeClr val="dk1"/>
              </a:buClr>
              <a:buSzPts val="2700"/>
              <a:buNone/>
            </a:pPr>
            <a:r>
              <a:rPr lang="en-GB" sz="2700"/>
              <a:t>This answer has given two points, both with an explanation to show how the point may have made the boy upset. Let’s see the mark scheme to see what marks the question will get!</a:t>
            </a:r>
            <a:endParaRPr sz="2700">
              <a:solidFill>
                <a:srgbClr val="00B05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1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GB"/>
              <a:t>Mark scheme</a:t>
            </a:r>
            <a:endParaRPr/>
          </a:p>
        </p:txBody>
      </p:sp>
      <p:pic>
        <p:nvPicPr>
          <p:cNvPr id="122" name="Google Shape;122;p19"/>
          <p:cNvPicPr preferRelativeResize="0"/>
          <p:nvPr/>
        </p:nvPicPr>
        <p:blipFill rotWithShape="1">
          <a:blip r:embed="rId3">
            <a:alphaModFix/>
          </a:blip>
          <a:srcRect b="0" l="0" r="0" t="0"/>
          <a:stretch/>
        </p:blipFill>
        <p:spPr>
          <a:xfrm>
            <a:off x="467544" y="1412776"/>
            <a:ext cx="7996780" cy="504056"/>
          </a:xfrm>
          <a:prstGeom prst="rect">
            <a:avLst/>
          </a:prstGeom>
          <a:noFill/>
          <a:ln>
            <a:noFill/>
          </a:ln>
        </p:spPr>
      </p:pic>
      <p:pic>
        <p:nvPicPr>
          <p:cNvPr id="123" name="Google Shape;123;p19"/>
          <p:cNvPicPr preferRelativeResize="0"/>
          <p:nvPr/>
        </p:nvPicPr>
        <p:blipFill rotWithShape="1">
          <a:blip r:embed="rId4">
            <a:alphaModFix/>
          </a:blip>
          <a:srcRect b="0" l="0" r="0" t="0"/>
          <a:stretch/>
        </p:blipFill>
        <p:spPr>
          <a:xfrm>
            <a:off x="453155" y="2204864"/>
            <a:ext cx="8200620" cy="1225220"/>
          </a:xfrm>
          <a:prstGeom prst="rect">
            <a:avLst/>
          </a:prstGeom>
          <a:noFill/>
          <a:ln>
            <a:noFill/>
          </a:ln>
        </p:spPr>
      </p:pic>
      <p:sp>
        <p:nvSpPr>
          <p:cNvPr id="124" name="Google Shape;124;p19"/>
          <p:cNvSpPr txBox="1"/>
          <p:nvPr/>
        </p:nvSpPr>
        <p:spPr>
          <a:xfrm>
            <a:off x="453155" y="3789040"/>
            <a:ext cx="8200620" cy="21698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700">
                <a:solidFill>
                  <a:schemeClr val="dk1"/>
                </a:solidFill>
                <a:latin typeface="Calibri"/>
                <a:ea typeface="Calibri"/>
                <a:cs typeface="Calibri"/>
                <a:sym typeface="Calibri"/>
              </a:rPr>
              <a:t>A two mark question will also need to be answered in a similar way. It will either ask you to give two answers or one answer with an explanation. This may not be specifically shown within  the question but you can judge from the amount of marks the question is.</a:t>
            </a:r>
            <a:endParaRPr sz="27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4"/>
                                        </p:tgtEl>
                                        <p:attrNameLst>
                                          <p:attrName>style.visibility</p:attrName>
                                        </p:attrNameLst>
                                      </p:cBhvr>
                                      <p:to>
                                        <p:strVal val="visible"/>
                                      </p:to>
                                    </p:set>
                                    <p:anim calcmode="lin" valueType="num">
                                      <p:cBhvr additive="base">
                                        <p:cTn dur="500"/>
                                        <p:tgtEl>
                                          <p:spTgt spid="12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0"/>
          <p:cNvSpPr/>
          <p:nvPr/>
        </p:nvSpPr>
        <p:spPr>
          <a:xfrm>
            <a:off x="114063" y="385435"/>
            <a:ext cx="8919677" cy="6121348"/>
          </a:xfrm>
          <a:custGeom>
            <a:rect b="b" l="l" r="r" t="t"/>
            <a:pathLst>
              <a:path extrusionOk="0" fill="none" h="6631460" w="9662983">
                <a:moveTo>
                  <a:pt x="0" y="0"/>
                </a:moveTo>
                <a:cubicBezTo>
                  <a:pt x="120924" y="-8706"/>
                  <a:pt x="396488" y="27847"/>
                  <a:pt x="568411" y="0"/>
                </a:cubicBezTo>
                <a:cubicBezTo>
                  <a:pt x="740334" y="-27847"/>
                  <a:pt x="710994" y="24964"/>
                  <a:pt x="846932" y="0"/>
                </a:cubicBezTo>
                <a:cubicBezTo>
                  <a:pt x="982870" y="-24964"/>
                  <a:pt x="1326681" y="57117"/>
                  <a:pt x="1511973" y="0"/>
                </a:cubicBezTo>
                <a:cubicBezTo>
                  <a:pt x="1697265" y="-57117"/>
                  <a:pt x="1703803" y="21889"/>
                  <a:pt x="1790494" y="0"/>
                </a:cubicBezTo>
                <a:cubicBezTo>
                  <a:pt x="1877185" y="-21889"/>
                  <a:pt x="2103458" y="8288"/>
                  <a:pt x="2358905" y="0"/>
                </a:cubicBezTo>
                <a:cubicBezTo>
                  <a:pt x="2614352" y="-8288"/>
                  <a:pt x="2847264" y="44875"/>
                  <a:pt x="3120575" y="0"/>
                </a:cubicBezTo>
                <a:cubicBezTo>
                  <a:pt x="3393886" y="-44875"/>
                  <a:pt x="3672967" y="32365"/>
                  <a:pt x="3882246" y="0"/>
                </a:cubicBezTo>
                <a:cubicBezTo>
                  <a:pt x="4091525" y="-32365"/>
                  <a:pt x="4314543" y="32987"/>
                  <a:pt x="4547286" y="0"/>
                </a:cubicBezTo>
                <a:cubicBezTo>
                  <a:pt x="4780029" y="-32987"/>
                  <a:pt x="4871928" y="15962"/>
                  <a:pt x="5019067" y="0"/>
                </a:cubicBezTo>
                <a:cubicBezTo>
                  <a:pt x="5166206" y="-15962"/>
                  <a:pt x="5177006" y="30214"/>
                  <a:pt x="5297588" y="0"/>
                </a:cubicBezTo>
                <a:cubicBezTo>
                  <a:pt x="5418170" y="-30214"/>
                  <a:pt x="5556095" y="41231"/>
                  <a:pt x="5769369" y="0"/>
                </a:cubicBezTo>
                <a:cubicBezTo>
                  <a:pt x="5982643" y="-41231"/>
                  <a:pt x="6205185" y="2041"/>
                  <a:pt x="6434410" y="0"/>
                </a:cubicBezTo>
                <a:cubicBezTo>
                  <a:pt x="6663635" y="-2041"/>
                  <a:pt x="7003910" y="36392"/>
                  <a:pt x="7196080" y="0"/>
                </a:cubicBezTo>
                <a:cubicBezTo>
                  <a:pt x="7388250" y="-36392"/>
                  <a:pt x="7353270" y="21620"/>
                  <a:pt x="7474602" y="0"/>
                </a:cubicBezTo>
                <a:cubicBezTo>
                  <a:pt x="7595934" y="-21620"/>
                  <a:pt x="7614535" y="26732"/>
                  <a:pt x="7753123" y="0"/>
                </a:cubicBezTo>
                <a:cubicBezTo>
                  <a:pt x="7891711" y="-26732"/>
                  <a:pt x="8136395" y="45648"/>
                  <a:pt x="8514793" y="0"/>
                </a:cubicBezTo>
                <a:cubicBezTo>
                  <a:pt x="8893191" y="-45648"/>
                  <a:pt x="8664713" y="21226"/>
                  <a:pt x="8793315" y="0"/>
                </a:cubicBezTo>
                <a:cubicBezTo>
                  <a:pt x="8921917" y="-21226"/>
                  <a:pt x="9283201" y="14231"/>
                  <a:pt x="9662983" y="0"/>
                </a:cubicBezTo>
                <a:cubicBezTo>
                  <a:pt x="9697845" y="172855"/>
                  <a:pt x="9617472" y="307151"/>
                  <a:pt x="9662983" y="419992"/>
                </a:cubicBezTo>
                <a:cubicBezTo>
                  <a:pt x="9708494" y="532833"/>
                  <a:pt x="9649967" y="631103"/>
                  <a:pt x="9662983" y="773670"/>
                </a:cubicBezTo>
                <a:cubicBezTo>
                  <a:pt x="9675999" y="916237"/>
                  <a:pt x="9607957" y="1294862"/>
                  <a:pt x="9662983" y="1458921"/>
                </a:cubicBezTo>
                <a:cubicBezTo>
                  <a:pt x="9718009" y="1622980"/>
                  <a:pt x="9658123" y="1921812"/>
                  <a:pt x="9662983" y="2144172"/>
                </a:cubicBezTo>
                <a:cubicBezTo>
                  <a:pt x="9667843" y="2366532"/>
                  <a:pt x="9645915" y="2423576"/>
                  <a:pt x="9662983" y="2497850"/>
                </a:cubicBezTo>
                <a:cubicBezTo>
                  <a:pt x="9680051" y="2572124"/>
                  <a:pt x="9602931" y="2794527"/>
                  <a:pt x="9662983" y="3050472"/>
                </a:cubicBezTo>
                <a:cubicBezTo>
                  <a:pt x="9723035" y="3306417"/>
                  <a:pt x="9617468" y="3366905"/>
                  <a:pt x="9662983" y="3536779"/>
                </a:cubicBezTo>
                <a:cubicBezTo>
                  <a:pt x="9708498" y="3706653"/>
                  <a:pt x="9630507" y="3918050"/>
                  <a:pt x="9662983" y="4023086"/>
                </a:cubicBezTo>
                <a:cubicBezTo>
                  <a:pt x="9695459" y="4128122"/>
                  <a:pt x="9627252" y="4311508"/>
                  <a:pt x="9662983" y="4509393"/>
                </a:cubicBezTo>
                <a:cubicBezTo>
                  <a:pt x="9698714" y="4707278"/>
                  <a:pt x="9621540" y="4746712"/>
                  <a:pt x="9662983" y="4863071"/>
                </a:cubicBezTo>
                <a:cubicBezTo>
                  <a:pt x="9704426" y="4979430"/>
                  <a:pt x="9639974" y="5232391"/>
                  <a:pt x="9662983" y="5548322"/>
                </a:cubicBezTo>
                <a:cubicBezTo>
                  <a:pt x="9685992" y="5864253"/>
                  <a:pt x="9594042" y="6301874"/>
                  <a:pt x="9662983" y="6631460"/>
                </a:cubicBezTo>
                <a:cubicBezTo>
                  <a:pt x="9588836" y="6646200"/>
                  <a:pt x="9457513" y="6626595"/>
                  <a:pt x="9384462" y="6631460"/>
                </a:cubicBezTo>
                <a:cubicBezTo>
                  <a:pt x="9311411" y="6636325"/>
                  <a:pt x="8825650" y="6584567"/>
                  <a:pt x="8622791" y="6631460"/>
                </a:cubicBezTo>
                <a:cubicBezTo>
                  <a:pt x="8419932" y="6678353"/>
                  <a:pt x="8124570" y="6587981"/>
                  <a:pt x="7861121" y="6631460"/>
                </a:cubicBezTo>
                <a:cubicBezTo>
                  <a:pt x="7597672" y="6674939"/>
                  <a:pt x="7573843" y="6592760"/>
                  <a:pt x="7485970" y="6631460"/>
                </a:cubicBezTo>
                <a:cubicBezTo>
                  <a:pt x="7398097" y="6670160"/>
                  <a:pt x="7221975" y="6597688"/>
                  <a:pt x="7014189" y="6631460"/>
                </a:cubicBezTo>
                <a:cubicBezTo>
                  <a:pt x="6806403" y="6665232"/>
                  <a:pt x="6567433" y="6590846"/>
                  <a:pt x="6445778" y="6631460"/>
                </a:cubicBezTo>
                <a:cubicBezTo>
                  <a:pt x="6324123" y="6672074"/>
                  <a:pt x="6073042" y="6581391"/>
                  <a:pt x="5877367" y="6631460"/>
                </a:cubicBezTo>
                <a:cubicBezTo>
                  <a:pt x="5681692" y="6681529"/>
                  <a:pt x="5527631" y="6619364"/>
                  <a:pt x="5212327" y="6631460"/>
                </a:cubicBezTo>
                <a:cubicBezTo>
                  <a:pt x="4897023" y="6643556"/>
                  <a:pt x="4961070" y="6598006"/>
                  <a:pt x="4837176" y="6631460"/>
                </a:cubicBezTo>
                <a:cubicBezTo>
                  <a:pt x="4713282" y="6664914"/>
                  <a:pt x="4617531" y="6608462"/>
                  <a:pt x="4462025" y="6631460"/>
                </a:cubicBezTo>
                <a:cubicBezTo>
                  <a:pt x="4306519" y="6654458"/>
                  <a:pt x="4077967" y="6575581"/>
                  <a:pt x="3700354" y="6631460"/>
                </a:cubicBezTo>
                <a:cubicBezTo>
                  <a:pt x="3322741" y="6687339"/>
                  <a:pt x="3225538" y="6552427"/>
                  <a:pt x="2938684" y="6631460"/>
                </a:cubicBezTo>
                <a:cubicBezTo>
                  <a:pt x="2651830" y="6710493"/>
                  <a:pt x="2643940" y="6631291"/>
                  <a:pt x="2370273" y="6631460"/>
                </a:cubicBezTo>
                <a:cubicBezTo>
                  <a:pt x="2096606" y="6631629"/>
                  <a:pt x="2153177" y="6628829"/>
                  <a:pt x="2091752" y="6631460"/>
                </a:cubicBezTo>
                <a:cubicBezTo>
                  <a:pt x="2030327" y="6634091"/>
                  <a:pt x="1936549" y="6615585"/>
                  <a:pt x="1813230" y="6631460"/>
                </a:cubicBezTo>
                <a:cubicBezTo>
                  <a:pt x="1689911" y="6647335"/>
                  <a:pt x="1219954" y="6541621"/>
                  <a:pt x="1051560" y="6631460"/>
                </a:cubicBezTo>
                <a:cubicBezTo>
                  <a:pt x="883166" y="6721299"/>
                  <a:pt x="757268" y="6618445"/>
                  <a:pt x="579779" y="6631460"/>
                </a:cubicBezTo>
                <a:cubicBezTo>
                  <a:pt x="402290" y="6644475"/>
                  <a:pt x="202263" y="6607466"/>
                  <a:pt x="0" y="6631460"/>
                </a:cubicBezTo>
                <a:cubicBezTo>
                  <a:pt x="-12710" y="6486367"/>
                  <a:pt x="29959" y="6327555"/>
                  <a:pt x="0" y="6078838"/>
                </a:cubicBezTo>
                <a:cubicBezTo>
                  <a:pt x="-29959" y="5830121"/>
                  <a:pt x="7594" y="5842112"/>
                  <a:pt x="0" y="5725160"/>
                </a:cubicBezTo>
                <a:cubicBezTo>
                  <a:pt x="-7594" y="5608208"/>
                  <a:pt x="15321" y="5515114"/>
                  <a:pt x="0" y="5371483"/>
                </a:cubicBezTo>
                <a:cubicBezTo>
                  <a:pt x="-15321" y="5227852"/>
                  <a:pt x="2285" y="5145254"/>
                  <a:pt x="0" y="5017805"/>
                </a:cubicBezTo>
                <a:cubicBezTo>
                  <a:pt x="-2285" y="4890356"/>
                  <a:pt x="34870" y="4818045"/>
                  <a:pt x="0" y="4664127"/>
                </a:cubicBezTo>
                <a:cubicBezTo>
                  <a:pt x="-34870" y="4510209"/>
                  <a:pt x="3608" y="4416824"/>
                  <a:pt x="0" y="4310449"/>
                </a:cubicBezTo>
                <a:cubicBezTo>
                  <a:pt x="-3608" y="4204074"/>
                  <a:pt x="56943" y="4057839"/>
                  <a:pt x="0" y="3824142"/>
                </a:cubicBezTo>
                <a:cubicBezTo>
                  <a:pt x="-56943" y="3590445"/>
                  <a:pt x="40993" y="3550587"/>
                  <a:pt x="0" y="3470464"/>
                </a:cubicBezTo>
                <a:cubicBezTo>
                  <a:pt x="-40993" y="3390341"/>
                  <a:pt x="62187" y="3046844"/>
                  <a:pt x="0" y="2785213"/>
                </a:cubicBezTo>
                <a:cubicBezTo>
                  <a:pt x="-62187" y="2523582"/>
                  <a:pt x="1490" y="2577953"/>
                  <a:pt x="0" y="2431535"/>
                </a:cubicBezTo>
                <a:cubicBezTo>
                  <a:pt x="-1490" y="2285117"/>
                  <a:pt x="8771" y="2059838"/>
                  <a:pt x="0" y="1878914"/>
                </a:cubicBezTo>
                <a:cubicBezTo>
                  <a:pt x="-8771" y="1697990"/>
                  <a:pt x="49025" y="1336588"/>
                  <a:pt x="0" y="1193663"/>
                </a:cubicBezTo>
                <a:cubicBezTo>
                  <a:pt x="-49025" y="1050738"/>
                  <a:pt x="51551" y="809136"/>
                  <a:pt x="0" y="508412"/>
                </a:cubicBezTo>
                <a:cubicBezTo>
                  <a:pt x="-51551" y="207688"/>
                  <a:pt x="19169" y="135483"/>
                  <a:pt x="0" y="0"/>
                </a:cubicBezTo>
                <a:close/>
              </a:path>
              <a:path extrusionOk="0" h="6631460" w="9662983">
                <a:moveTo>
                  <a:pt x="0" y="0"/>
                </a:moveTo>
                <a:cubicBezTo>
                  <a:pt x="209332" y="-51021"/>
                  <a:pt x="267282" y="27613"/>
                  <a:pt x="471781" y="0"/>
                </a:cubicBezTo>
                <a:cubicBezTo>
                  <a:pt x="676280" y="-27613"/>
                  <a:pt x="645093" y="10358"/>
                  <a:pt x="750302" y="0"/>
                </a:cubicBezTo>
                <a:cubicBezTo>
                  <a:pt x="855511" y="-10358"/>
                  <a:pt x="1338132" y="70907"/>
                  <a:pt x="1511973" y="0"/>
                </a:cubicBezTo>
                <a:cubicBezTo>
                  <a:pt x="1685814" y="-70907"/>
                  <a:pt x="1838317" y="46434"/>
                  <a:pt x="1983754" y="0"/>
                </a:cubicBezTo>
                <a:cubicBezTo>
                  <a:pt x="2129191" y="-46434"/>
                  <a:pt x="2278440" y="15532"/>
                  <a:pt x="2455535" y="0"/>
                </a:cubicBezTo>
                <a:cubicBezTo>
                  <a:pt x="2632630" y="-15532"/>
                  <a:pt x="2910980" y="379"/>
                  <a:pt x="3217205" y="0"/>
                </a:cubicBezTo>
                <a:cubicBezTo>
                  <a:pt x="3523430" y="-379"/>
                  <a:pt x="3493385" y="9042"/>
                  <a:pt x="3592356" y="0"/>
                </a:cubicBezTo>
                <a:cubicBezTo>
                  <a:pt x="3691327" y="-9042"/>
                  <a:pt x="4009952" y="78268"/>
                  <a:pt x="4354026" y="0"/>
                </a:cubicBezTo>
                <a:cubicBezTo>
                  <a:pt x="4698100" y="-78268"/>
                  <a:pt x="4792665" y="73729"/>
                  <a:pt x="5115697" y="0"/>
                </a:cubicBezTo>
                <a:cubicBezTo>
                  <a:pt x="5438729" y="-73729"/>
                  <a:pt x="5531517" y="12345"/>
                  <a:pt x="5684108" y="0"/>
                </a:cubicBezTo>
                <a:cubicBezTo>
                  <a:pt x="5836699" y="-12345"/>
                  <a:pt x="6070266" y="44711"/>
                  <a:pt x="6445778" y="0"/>
                </a:cubicBezTo>
                <a:cubicBezTo>
                  <a:pt x="6821290" y="-44711"/>
                  <a:pt x="6706581" y="34758"/>
                  <a:pt x="6917559" y="0"/>
                </a:cubicBezTo>
                <a:cubicBezTo>
                  <a:pt x="7128537" y="-34758"/>
                  <a:pt x="7177290" y="14729"/>
                  <a:pt x="7389340" y="0"/>
                </a:cubicBezTo>
                <a:cubicBezTo>
                  <a:pt x="7601390" y="-14729"/>
                  <a:pt x="7860835" y="13501"/>
                  <a:pt x="8054381" y="0"/>
                </a:cubicBezTo>
                <a:cubicBezTo>
                  <a:pt x="8247927" y="-13501"/>
                  <a:pt x="8426810" y="52757"/>
                  <a:pt x="8526161" y="0"/>
                </a:cubicBezTo>
                <a:cubicBezTo>
                  <a:pt x="8625512" y="-52757"/>
                  <a:pt x="9202140" y="118057"/>
                  <a:pt x="9662983" y="0"/>
                </a:cubicBezTo>
                <a:cubicBezTo>
                  <a:pt x="9705340" y="315459"/>
                  <a:pt x="9624661" y="343272"/>
                  <a:pt x="9662983" y="685251"/>
                </a:cubicBezTo>
                <a:cubicBezTo>
                  <a:pt x="9701305" y="1027230"/>
                  <a:pt x="9611653" y="1049818"/>
                  <a:pt x="9662983" y="1304187"/>
                </a:cubicBezTo>
                <a:cubicBezTo>
                  <a:pt x="9714313" y="1558556"/>
                  <a:pt x="9651420" y="1705923"/>
                  <a:pt x="9662983" y="1923123"/>
                </a:cubicBezTo>
                <a:cubicBezTo>
                  <a:pt x="9674546" y="2140323"/>
                  <a:pt x="9636595" y="2131109"/>
                  <a:pt x="9662983" y="2276801"/>
                </a:cubicBezTo>
                <a:cubicBezTo>
                  <a:pt x="9689371" y="2422493"/>
                  <a:pt x="9622723" y="2567895"/>
                  <a:pt x="9662983" y="2696794"/>
                </a:cubicBezTo>
                <a:cubicBezTo>
                  <a:pt x="9703243" y="2825693"/>
                  <a:pt x="9620182" y="3150184"/>
                  <a:pt x="9662983" y="3315730"/>
                </a:cubicBezTo>
                <a:cubicBezTo>
                  <a:pt x="9705784" y="3481276"/>
                  <a:pt x="9655903" y="3654853"/>
                  <a:pt x="9662983" y="3802037"/>
                </a:cubicBezTo>
                <a:cubicBezTo>
                  <a:pt x="9670063" y="3949221"/>
                  <a:pt x="9655793" y="4044949"/>
                  <a:pt x="9662983" y="4222030"/>
                </a:cubicBezTo>
                <a:cubicBezTo>
                  <a:pt x="9670173" y="4399111"/>
                  <a:pt x="9623031" y="4691798"/>
                  <a:pt x="9662983" y="4840966"/>
                </a:cubicBezTo>
                <a:cubicBezTo>
                  <a:pt x="9702935" y="4990134"/>
                  <a:pt x="9622759" y="5196516"/>
                  <a:pt x="9662983" y="5393587"/>
                </a:cubicBezTo>
                <a:cubicBezTo>
                  <a:pt x="9703207" y="5590658"/>
                  <a:pt x="9617150" y="5686715"/>
                  <a:pt x="9662983" y="5946209"/>
                </a:cubicBezTo>
                <a:cubicBezTo>
                  <a:pt x="9708816" y="6205703"/>
                  <a:pt x="9640534" y="6343060"/>
                  <a:pt x="9662983" y="6631460"/>
                </a:cubicBezTo>
                <a:cubicBezTo>
                  <a:pt x="9471293" y="6692783"/>
                  <a:pt x="9291803" y="6625196"/>
                  <a:pt x="8997942" y="6631460"/>
                </a:cubicBezTo>
                <a:cubicBezTo>
                  <a:pt x="8704081" y="6637724"/>
                  <a:pt x="8703136" y="6605375"/>
                  <a:pt x="8622791" y="6631460"/>
                </a:cubicBezTo>
                <a:cubicBezTo>
                  <a:pt x="8542446" y="6657545"/>
                  <a:pt x="8204537" y="6607113"/>
                  <a:pt x="7957751" y="6631460"/>
                </a:cubicBezTo>
                <a:cubicBezTo>
                  <a:pt x="7710965" y="6655807"/>
                  <a:pt x="7800356" y="6630630"/>
                  <a:pt x="7679229" y="6631460"/>
                </a:cubicBezTo>
                <a:cubicBezTo>
                  <a:pt x="7558102" y="6632290"/>
                  <a:pt x="7267287" y="6599114"/>
                  <a:pt x="7014189" y="6631460"/>
                </a:cubicBezTo>
                <a:cubicBezTo>
                  <a:pt x="6761091" y="6663806"/>
                  <a:pt x="6817215" y="6611561"/>
                  <a:pt x="6639038" y="6631460"/>
                </a:cubicBezTo>
                <a:cubicBezTo>
                  <a:pt x="6460861" y="6651359"/>
                  <a:pt x="6484435" y="6630511"/>
                  <a:pt x="6360516" y="6631460"/>
                </a:cubicBezTo>
                <a:cubicBezTo>
                  <a:pt x="6236597" y="6632409"/>
                  <a:pt x="6139254" y="6620715"/>
                  <a:pt x="5985365" y="6631460"/>
                </a:cubicBezTo>
                <a:cubicBezTo>
                  <a:pt x="5831476" y="6642205"/>
                  <a:pt x="5500109" y="6629806"/>
                  <a:pt x="5320325" y="6631460"/>
                </a:cubicBezTo>
                <a:cubicBezTo>
                  <a:pt x="5140541" y="6633114"/>
                  <a:pt x="5109030" y="6603170"/>
                  <a:pt x="4945174" y="6631460"/>
                </a:cubicBezTo>
                <a:cubicBezTo>
                  <a:pt x="4781318" y="6659750"/>
                  <a:pt x="4793779" y="6622908"/>
                  <a:pt x="4666652" y="6631460"/>
                </a:cubicBezTo>
                <a:cubicBezTo>
                  <a:pt x="4539525" y="6640012"/>
                  <a:pt x="4410861" y="6620364"/>
                  <a:pt x="4291501" y="6631460"/>
                </a:cubicBezTo>
                <a:cubicBezTo>
                  <a:pt x="4172141" y="6642556"/>
                  <a:pt x="3939034" y="6589868"/>
                  <a:pt x="3819720" y="6631460"/>
                </a:cubicBezTo>
                <a:cubicBezTo>
                  <a:pt x="3700406" y="6673052"/>
                  <a:pt x="3420563" y="6564336"/>
                  <a:pt x="3251310" y="6631460"/>
                </a:cubicBezTo>
                <a:cubicBezTo>
                  <a:pt x="3082057" y="6698584"/>
                  <a:pt x="3023751" y="6593665"/>
                  <a:pt x="2876158" y="6631460"/>
                </a:cubicBezTo>
                <a:cubicBezTo>
                  <a:pt x="2728565" y="6669255"/>
                  <a:pt x="2346952" y="6622373"/>
                  <a:pt x="2114488" y="6631460"/>
                </a:cubicBezTo>
                <a:cubicBezTo>
                  <a:pt x="1882024" y="6640547"/>
                  <a:pt x="1710927" y="6573838"/>
                  <a:pt x="1546077" y="6631460"/>
                </a:cubicBezTo>
                <a:cubicBezTo>
                  <a:pt x="1381227" y="6689082"/>
                  <a:pt x="1135670" y="6614943"/>
                  <a:pt x="784407" y="6631460"/>
                </a:cubicBezTo>
                <a:cubicBezTo>
                  <a:pt x="433144" y="6647977"/>
                  <a:pt x="374679" y="6592756"/>
                  <a:pt x="0" y="6631460"/>
                </a:cubicBezTo>
                <a:cubicBezTo>
                  <a:pt x="-2616" y="6432429"/>
                  <a:pt x="4024" y="6373788"/>
                  <a:pt x="0" y="6145153"/>
                </a:cubicBezTo>
                <a:cubicBezTo>
                  <a:pt x="-4024" y="5916518"/>
                  <a:pt x="50117" y="5850796"/>
                  <a:pt x="0" y="5658846"/>
                </a:cubicBezTo>
                <a:cubicBezTo>
                  <a:pt x="-50117" y="5466896"/>
                  <a:pt x="263" y="5284735"/>
                  <a:pt x="0" y="5039910"/>
                </a:cubicBezTo>
                <a:cubicBezTo>
                  <a:pt x="-263" y="4795085"/>
                  <a:pt x="21718" y="4763182"/>
                  <a:pt x="0" y="4487288"/>
                </a:cubicBezTo>
                <a:cubicBezTo>
                  <a:pt x="-21718" y="4211394"/>
                  <a:pt x="10313" y="3945137"/>
                  <a:pt x="0" y="3802037"/>
                </a:cubicBezTo>
                <a:cubicBezTo>
                  <a:pt x="-10313" y="3658937"/>
                  <a:pt x="28642" y="3385944"/>
                  <a:pt x="0" y="3116786"/>
                </a:cubicBezTo>
                <a:cubicBezTo>
                  <a:pt x="-28642" y="2847628"/>
                  <a:pt x="72809" y="2707377"/>
                  <a:pt x="0" y="2497850"/>
                </a:cubicBezTo>
                <a:cubicBezTo>
                  <a:pt x="-72809" y="2288323"/>
                  <a:pt x="45999" y="2030583"/>
                  <a:pt x="0" y="1878914"/>
                </a:cubicBezTo>
                <a:cubicBezTo>
                  <a:pt x="-45999" y="1727245"/>
                  <a:pt x="54738" y="1486520"/>
                  <a:pt x="0" y="1259977"/>
                </a:cubicBezTo>
                <a:cubicBezTo>
                  <a:pt x="-54738" y="1033434"/>
                  <a:pt x="33720" y="1026347"/>
                  <a:pt x="0" y="839985"/>
                </a:cubicBezTo>
                <a:cubicBezTo>
                  <a:pt x="-33720" y="653623"/>
                  <a:pt x="96004" y="188863"/>
                  <a:pt x="0" y="0"/>
                </a:cubicBezTo>
                <a:close/>
              </a:path>
            </a:pathLst>
          </a:custGeom>
          <a:solidFill>
            <a:schemeClr val="lt1"/>
          </a:solidFill>
          <a:ln cap="flat" cmpd="sng" w="412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662">
              <a:solidFill>
                <a:schemeClr val="lt1"/>
              </a:solidFill>
              <a:latin typeface="Calibri"/>
              <a:ea typeface="Calibri"/>
              <a:cs typeface="Calibri"/>
              <a:sym typeface="Calibri"/>
            </a:endParaRPr>
          </a:p>
        </p:txBody>
      </p:sp>
      <p:sp>
        <p:nvSpPr>
          <p:cNvPr id="130" name="Google Shape;130;p20"/>
          <p:cNvSpPr txBox="1"/>
          <p:nvPr/>
        </p:nvSpPr>
        <p:spPr>
          <a:xfrm>
            <a:off x="2030311" y="2423351"/>
            <a:ext cx="5003536" cy="16265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4985">
                <a:solidFill>
                  <a:schemeClr val="dk1"/>
                </a:solidFill>
                <a:latin typeface="Arial"/>
                <a:ea typeface="Arial"/>
                <a:cs typeface="Arial"/>
                <a:sym typeface="Arial"/>
              </a:rPr>
              <a:t>2017 Reading SATS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pic>
        <p:nvPicPr>
          <p:cNvPr descr="A screenshot of a cell phone&#10;&#10;Description automatically generated" id="135" name="Google Shape;135;p21"/>
          <p:cNvPicPr preferRelativeResize="0"/>
          <p:nvPr/>
        </p:nvPicPr>
        <p:blipFill rotWithShape="1">
          <a:blip r:embed="rId3">
            <a:alphaModFix/>
          </a:blip>
          <a:srcRect b="0" l="0" r="0" t="0"/>
          <a:stretch/>
        </p:blipFill>
        <p:spPr>
          <a:xfrm>
            <a:off x="87288" y="263769"/>
            <a:ext cx="4484713" cy="6330462"/>
          </a:xfrm>
          <a:prstGeom prst="rect">
            <a:avLst/>
          </a:prstGeom>
          <a:noFill/>
          <a:ln>
            <a:noFill/>
          </a:ln>
        </p:spPr>
      </p:pic>
      <p:pic>
        <p:nvPicPr>
          <p:cNvPr descr="A screenshot of a cell phone&#10;&#10;Description automatically generated" id="136" name="Google Shape;136;p21"/>
          <p:cNvPicPr preferRelativeResize="0"/>
          <p:nvPr/>
        </p:nvPicPr>
        <p:blipFill rotWithShape="1">
          <a:blip r:embed="rId4">
            <a:alphaModFix/>
          </a:blip>
          <a:srcRect b="0" l="0" r="0" t="0"/>
          <a:stretch/>
        </p:blipFill>
        <p:spPr>
          <a:xfrm>
            <a:off x="4672303" y="263769"/>
            <a:ext cx="4471698" cy="633046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pic>
        <p:nvPicPr>
          <p:cNvPr descr="A screenshot of a cell phone&#10;&#10;Description automatically generated" id="141" name="Google Shape;141;p22"/>
          <p:cNvPicPr preferRelativeResize="0"/>
          <p:nvPr/>
        </p:nvPicPr>
        <p:blipFill rotWithShape="1">
          <a:blip r:embed="rId3">
            <a:alphaModFix/>
          </a:blip>
          <a:srcRect b="0" l="0" r="0" t="0"/>
          <a:stretch/>
        </p:blipFill>
        <p:spPr>
          <a:xfrm>
            <a:off x="5638" y="263769"/>
            <a:ext cx="4566363" cy="6330462"/>
          </a:xfrm>
          <a:prstGeom prst="rect">
            <a:avLst/>
          </a:prstGeom>
          <a:noFill/>
          <a:ln>
            <a:noFill/>
          </a:ln>
        </p:spPr>
      </p:pic>
      <p:cxnSp>
        <p:nvCxnSpPr>
          <p:cNvPr id="142" name="Google Shape;142;p22"/>
          <p:cNvCxnSpPr/>
          <p:nvPr/>
        </p:nvCxnSpPr>
        <p:spPr>
          <a:xfrm>
            <a:off x="4572000" y="263769"/>
            <a:ext cx="58932" cy="6330462"/>
          </a:xfrm>
          <a:prstGeom prst="straightConnector1">
            <a:avLst/>
          </a:prstGeom>
          <a:noFill/>
          <a:ln cap="flat" cmpd="sng" w="9525">
            <a:solidFill>
              <a:schemeClr val="dk1"/>
            </a:solidFill>
            <a:prstDash val="solid"/>
            <a:round/>
            <a:headEnd len="sm" w="sm" type="none"/>
            <a:tailEnd len="sm" w="sm" type="none"/>
          </a:ln>
        </p:spPr>
      </p:cxnSp>
      <p:pic>
        <p:nvPicPr>
          <p:cNvPr descr="A screenshot of a cell phone&#10;&#10;Description automatically generated" id="143" name="Google Shape;143;p22"/>
          <p:cNvPicPr preferRelativeResize="0"/>
          <p:nvPr/>
        </p:nvPicPr>
        <p:blipFill rotWithShape="1">
          <a:blip r:embed="rId4">
            <a:alphaModFix/>
          </a:blip>
          <a:srcRect b="0" l="0" r="0" t="0"/>
          <a:stretch/>
        </p:blipFill>
        <p:spPr>
          <a:xfrm>
            <a:off x="4773433" y="3378029"/>
            <a:ext cx="4332912" cy="3177469"/>
          </a:xfrm>
          <a:prstGeom prst="rect">
            <a:avLst/>
          </a:prstGeom>
          <a:noFill/>
          <a:ln>
            <a:noFill/>
          </a:ln>
        </p:spPr>
      </p:pic>
      <p:pic>
        <p:nvPicPr>
          <p:cNvPr descr="A screenshot of a cell phone&#10;&#10;Description automatically generated" id="144" name="Google Shape;144;p22"/>
          <p:cNvPicPr preferRelativeResize="0"/>
          <p:nvPr/>
        </p:nvPicPr>
        <p:blipFill rotWithShape="1">
          <a:blip r:embed="rId5">
            <a:alphaModFix/>
          </a:blip>
          <a:srcRect b="0" l="0" r="0" t="0"/>
          <a:stretch/>
        </p:blipFill>
        <p:spPr>
          <a:xfrm>
            <a:off x="4714501" y="407892"/>
            <a:ext cx="4249343" cy="3021108"/>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pic>
        <p:nvPicPr>
          <p:cNvPr descr="A screenshot of a cell phone&#10;&#10;Description automatically generated" id="149" name="Google Shape;149;p23"/>
          <p:cNvPicPr preferRelativeResize="0"/>
          <p:nvPr/>
        </p:nvPicPr>
        <p:blipFill rotWithShape="1">
          <a:blip r:embed="rId3">
            <a:alphaModFix/>
          </a:blip>
          <a:srcRect b="0" l="0" r="0" t="0"/>
          <a:stretch/>
        </p:blipFill>
        <p:spPr>
          <a:xfrm>
            <a:off x="1813779" y="263769"/>
            <a:ext cx="5516442" cy="633046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pic>
        <p:nvPicPr>
          <p:cNvPr descr="A screenshot of a cell phone&#10;&#10;Description automatically generated" id="154" name="Google Shape;154;p24"/>
          <p:cNvPicPr preferRelativeResize="0"/>
          <p:nvPr/>
        </p:nvPicPr>
        <p:blipFill rotWithShape="1">
          <a:blip r:embed="rId3">
            <a:alphaModFix/>
          </a:blip>
          <a:srcRect b="0" l="0" r="0" t="0"/>
          <a:stretch/>
        </p:blipFill>
        <p:spPr>
          <a:xfrm>
            <a:off x="1648748" y="263769"/>
            <a:ext cx="5846505" cy="633046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25"/>
          <p:cNvSpPr/>
          <p:nvPr/>
        </p:nvSpPr>
        <p:spPr>
          <a:xfrm>
            <a:off x="114063" y="385435"/>
            <a:ext cx="8919677" cy="6121348"/>
          </a:xfrm>
          <a:custGeom>
            <a:rect b="b" l="l" r="r" t="t"/>
            <a:pathLst>
              <a:path extrusionOk="0" fill="none" h="6631460" w="9662983">
                <a:moveTo>
                  <a:pt x="0" y="0"/>
                </a:moveTo>
                <a:cubicBezTo>
                  <a:pt x="120924" y="-8706"/>
                  <a:pt x="396488" y="27847"/>
                  <a:pt x="568411" y="0"/>
                </a:cubicBezTo>
                <a:cubicBezTo>
                  <a:pt x="740334" y="-27847"/>
                  <a:pt x="710994" y="24964"/>
                  <a:pt x="846932" y="0"/>
                </a:cubicBezTo>
                <a:cubicBezTo>
                  <a:pt x="982870" y="-24964"/>
                  <a:pt x="1326681" y="57117"/>
                  <a:pt x="1511973" y="0"/>
                </a:cubicBezTo>
                <a:cubicBezTo>
                  <a:pt x="1697265" y="-57117"/>
                  <a:pt x="1703803" y="21889"/>
                  <a:pt x="1790494" y="0"/>
                </a:cubicBezTo>
                <a:cubicBezTo>
                  <a:pt x="1877185" y="-21889"/>
                  <a:pt x="2103458" y="8288"/>
                  <a:pt x="2358905" y="0"/>
                </a:cubicBezTo>
                <a:cubicBezTo>
                  <a:pt x="2614352" y="-8288"/>
                  <a:pt x="2847264" y="44875"/>
                  <a:pt x="3120575" y="0"/>
                </a:cubicBezTo>
                <a:cubicBezTo>
                  <a:pt x="3393886" y="-44875"/>
                  <a:pt x="3672967" y="32365"/>
                  <a:pt x="3882246" y="0"/>
                </a:cubicBezTo>
                <a:cubicBezTo>
                  <a:pt x="4091525" y="-32365"/>
                  <a:pt x="4314543" y="32987"/>
                  <a:pt x="4547286" y="0"/>
                </a:cubicBezTo>
                <a:cubicBezTo>
                  <a:pt x="4780029" y="-32987"/>
                  <a:pt x="4871928" y="15962"/>
                  <a:pt x="5019067" y="0"/>
                </a:cubicBezTo>
                <a:cubicBezTo>
                  <a:pt x="5166206" y="-15962"/>
                  <a:pt x="5177006" y="30214"/>
                  <a:pt x="5297588" y="0"/>
                </a:cubicBezTo>
                <a:cubicBezTo>
                  <a:pt x="5418170" y="-30214"/>
                  <a:pt x="5556095" y="41231"/>
                  <a:pt x="5769369" y="0"/>
                </a:cubicBezTo>
                <a:cubicBezTo>
                  <a:pt x="5982643" y="-41231"/>
                  <a:pt x="6205185" y="2041"/>
                  <a:pt x="6434410" y="0"/>
                </a:cubicBezTo>
                <a:cubicBezTo>
                  <a:pt x="6663635" y="-2041"/>
                  <a:pt x="7003910" y="36392"/>
                  <a:pt x="7196080" y="0"/>
                </a:cubicBezTo>
                <a:cubicBezTo>
                  <a:pt x="7388250" y="-36392"/>
                  <a:pt x="7353270" y="21620"/>
                  <a:pt x="7474602" y="0"/>
                </a:cubicBezTo>
                <a:cubicBezTo>
                  <a:pt x="7595934" y="-21620"/>
                  <a:pt x="7614535" y="26732"/>
                  <a:pt x="7753123" y="0"/>
                </a:cubicBezTo>
                <a:cubicBezTo>
                  <a:pt x="7891711" y="-26732"/>
                  <a:pt x="8136395" y="45648"/>
                  <a:pt x="8514793" y="0"/>
                </a:cubicBezTo>
                <a:cubicBezTo>
                  <a:pt x="8893191" y="-45648"/>
                  <a:pt x="8664713" y="21226"/>
                  <a:pt x="8793315" y="0"/>
                </a:cubicBezTo>
                <a:cubicBezTo>
                  <a:pt x="8921917" y="-21226"/>
                  <a:pt x="9283201" y="14231"/>
                  <a:pt x="9662983" y="0"/>
                </a:cubicBezTo>
                <a:cubicBezTo>
                  <a:pt x="9697845" y="172855"/>
                  <a:pt x="9617472" y="307151"/>
                  <a:pt x="9662983" y="419992"/>
                </a:cubicBezTo>
                <a:cubicBezTo>
                  <a:pt x="9708494" y="532833"/>
                  <a:pt x="9649967" y="631103"/>
                  <a:pt x="9662983" y="773670"/>
                </a:cubicBezTo>
                <a:cubicBezTo>
                  <a:pt x="9675999" y="916237"/>
                  <a:pt x="9607957" y="1294862"/>
                  <a:pt x="9662983" y="1458921"/>
                </a:cubicBezTo>
                <a:cubicBezTo>
                  <a:pt x="9718009" y="1622980"/>
                  <a:pt x="9658123" y="1921812"/>
                  <a:pt x="9662983" y="2144172"/>
                </a:cubicBezTo>
                <a:cubicBezTo>
                  <a:pt x="9667843" y="2366532"/>
                  <a:pt x="9645915" y="2423576"/>
                  <a:pt x="9662983" y="2497850"/>
                </a:cubicBezTo>
                <a:cubicBezTo>
                  <a:pt x="9680051" y="2572124"/>
                  <a:pt x="9602931" y="2794527"/>
                  <a:pt x="9662983" y="3050472"/>
                </a:cubicBezTo>
                <a:cubicBezTo>
                  <a:pt x="9723035" y="3306417"/>
                  <a:pt x="9617468" y="3366905"/>
                  <a:pt x="9662983" y="3536779"/>
                </a:cubicBezTo>
                <a:cubicBezTo>
                  <a:pt x="9708498" y="3706653"/>
                  <a:pt x="9630507" y="3918050"/>
                  <a:pt x="9662983" y="4023086"/>
                </a:cubicBezTo>
                <a:cubicBezTo>
                  <a:pt x="9695459" y="4128122"/>
                  <a:pt x="9627252" y="4311508"/>
                  <a:pt x="9662983" y="4509393"/>
                </a:cubicBezTo>
                <a:cubicBezTo>
                  <a:pt x="9698714" y="4707278"/>
                  <a:pt x="9621540" y="4746712"/>
                  <a:pt x="9662983" y="4863071"/>
                </a:cubicBezTo>
                <a:cubicBezTo>
                  <a:pt x="9704426" y="4979430"/>
                  <a:pt x="9639974" y="5232391"/>
                  <a:pt x="9662983" y="5548322"/>
                </a:cubicBezTo>
                <a:cubicBezTo>
                  <a:pt x="9685992" y="5864253"/>
                  <a:pt x="9594042" y="6301874"/>
                  <a:pt x="9662983" y="6631460"/>
                </a:cubicBezTo>
                <a:cubicBezTo>
                  <a:pt x="9588836" y="6646200"/>
                  <a:pt x="9457513" y="6626595"/>
                  <a:pt x="9384462" y="6631460"/>
                </a:cubicBezTo>
                <a:cubicBezTo>
                  <a:pt x="9311411" y="6636325"/>
                  <a:pt x="8825650" y="6584567"/>
                  <a:pt x="8622791" y="6631460"/>
                </a:cubicBezTo>
                <a:cubicBezTo>
                  <a:pt x="8419932" y="6678353"/>
                  <a:pt x="8124570" y="6587981"/>
                  <a:pt x="7861121" y="6631460"/>
                </a:cubicBezTo>
                <a:cubicBezTo>
                  <a:pt x="7597672" y="6674939"/>
                  <a:pt x="7573843" y="6592760"/>
                  <a:pt x="7485970" y="6631460"/>
                </a:cubicBezTo>
                <a:cubicBezTo>
                  <a:pt x="7398097" y="6670160"/>
                  <a:pt x="7221975" y="6597688"/>
                  <a:pt x="7014189" y="6631460"/>
                </a:cubicBezTo>
                <a:cubicBezTo>
                  <a:pt x="6806403" y="6665232"/>
                  <a:pt x="6567433" y="6590846"/>
                  <a:pt x="6445778" y="6631460"/>
                </a:cubicBezTo>
                <a:cubicBezTo>
                  <a:pt x="6324123" y="6672074"/>
                  <a:pt x="6073042" y="6581391"/>
                  <a:pt x="5877367" y="6631460"/>
                </a:cubicBezTo>
                <a:cubicBezTo>
                  <a:pt x="5681692" y="6681529"/>
                  <a:pt x="5527631" y="6619364"/>
                  <a:pt x="5212327" y="6631460"/>
                </a:cubicBezTo>
                <a:cubicBezTo>
                  <a:pt x="4897023" y="6643556"/>
                  <a:pt x="4961070" y="6598006"/>
                  <a:pt x="4837176" y="6631460"/>
                </a:cubicBezTo>
                <a:cubicBezTo>
                  <a:pt x="4713282" y="6664914"/>
                  <a:pt x="4617531" y="6608462"/>
                  <a:pt x="4462025" y="6631460"/>
                </a:cubicBezTo>
                <a:cubicBezTo>
                  <a:pt x="4306519" y="6654458"/>
                  <a:pt x="4077967" y="6575581"/>
                  <a:pt x="3700354" y="6631460"/>
                </a:cubicBezTo>
                <a:cubicBezTo>
                  <a:pt x="3322741" y="6687339"/>
                  <a:pt x="3225538" y="6552427"/>
                  <a:pt x="2938684" y="6631460"/>
                </a:cubicBezTo>
                <a:cubicBezTo>
                  <a:pt x="2651830" y="6710493"/>
                  <a:pt x="2643940" y="6631291"/>
                  <a:pt x="2370273" y="6631460"/>
                </a:cubicBezTo>
                <a:cubicBezTo>
                  <a:pt x="2096606" y="6631629"/>
                  <a:pt x="2153177" y="6628829"/>
                  <a:pt x="2091752" y="6631460"/>
                </a:cubicBezTo>
                <a:cubicBezTo>
                  <a:pt x="2030327" y="6634091"/>
                  <a:pt x="1936549" y="6615585"/>
                  <a:pt x="1813230" y="6631460"/>
                </a:cubicBezTo>
                <a:cubicBezTo>
                  <a:pt x="1689911" y="6647335"/>
                  <a:pt x="1219954" y="6541621"/>
                  <a:pt x="1051560" y="6631460"/>
                </a:cubicBezTo>
                <a:cubicBezTo>
                  <a:pt x="883166" y="6721299"/>
                  <a:pt x="757268" y="6618445"/>
                  <a:pt x="579779" y="6631460"/>
                </a:cubicBezTo>
                <a:cubicBezTo>
                  <a:pt x="402290" y="6644475"/>
                  <a:pt x="202263" y="6607466"/>
                  <a:pt x="0" y="6631460"/>
                </a:cubicBezTo>
                <a:cubicBezTo>
                  <a:pt x="-12710" y="6486367"/>
                  <a:pt x="29959" y="6327555"/>
                  <a:pt x="0" y="6078838"/>
                </a:cubicBezTo>
                <a:cubicBezTo>
                  <a:pt x="-29959" y="5830121"/>
                  <a:pt x="7594" y="5842112"/>
                  <a:pt x="0" y="5725160"/>
                </a:cubicBezTo>
                <a:cubicBezTo>
                  <a:pt x="-7594" y="5608208"/>
                  <a:pt x="15321" y="5515114"/>
                  <a:pt x="0" y="5371483"/>
                </a:cubicBezTo>
                <a:cubicBezTo>
                  <a:pt x="-15321" y="5227852"/>
                  <a:pt x="2285" y="5145254"/>
                  <a:pt x="0" y="5017805"/>
                </a:cubicBezTo>
                <a:cubicBezTo>
                  <a:pt x="-2285" y="4890356"/>
                  <a:pt x="34870" y="4818045"/>
                  <a:pt x="0" y="4664127"/>
                </a:cubicBezTo>
                <a:cubicBezTo>
                  <a:pt x="-34870" y="4510209"/>
                  <a:pt x="3608" y="4416824"/>
                  <a:pt x="0" y="4310449"/>
                </a:cubicBezTo>
                <a:cubicBezTo>
                  <a:pt x="-3608" y="4204074"/>
                  <a:pt x="56943" y="4057839"/>
                  <a:pt x="0" y="3824142"/>
                </a:cubicBezTo>
                <a:cubicBezTo>
                  <a:pt x="-56943" y="3590445"/>
                  <a:pt x="40993" y="3550587"/>
                  <a:pt x="0" y="3470464"/>
                </a:cubicBezTo>
                <a:cubicBezTo>
                  <a:pt x="-40993" y="3390341"/>
                  <a:pt x="62187" y="3046844"/>
                  <a:pt x="0" y="2785213"/>
                </a:cubicBezTo>
                <a:cubicBezTo>
                  <a:pt x="-62187" y="2523582"/>
                  <a:pt x="1490" y="2577953"/>
                  <a:pt x="0" y="2431535"/>
                </a:cubicBezTo>
                <a:cubicBezTo>
                  <a:pt x="-1490" y="2285117"/>
                  <a:pt x="8771" y="2059838"/>
                  <a:pt x="0" y="1878914"/>
                </a:cubicBezTo>
                <a:cubicBezTo>
                  <a:pt x="-8771" y="1697990"/>
                  <a:pt x="49025" y="1336588"/>
                  <a:pt x="0" y="1193663"/>
                </a:cubicBezTo>
                <a:cubicBezTo>
                  <a:pt x="-49025" y="1050738"/>
                  <a:pt x="51551" y="809136"/>
                  <a:pt x="0" y="508412"/>
                </a:cubicBezTo>
                <a:cubicBezTo>
                  <a:pt x="-51551" y="207688"/>
                  <a:pt x="19169" y="135483"/>
                  <a:pt x="0" y="0"/>
                </a:cubicBezTo>
                <a:close/>
              </a:path>
              <a:path extrusionOk="0" h="6631460" w="9662983">
                <a:moveTo>
                  <a:pt x="0" y="0"/>
                </a:moveTo>
                <a:cubicBezTo>
                  <a:pt x="209332" y="-51021"/>
                  <a:pt x="267282" y="27613"/>
                  <a:pt x="471781" y="0"/>
                </a:cubicBezTo>
                <a:cubicBezTo>
                  <a:pt x="676280" y="-27613"/>
                  <a:pt x="645093" y="10358"/>
                  <a:pt x="750302" y="0"/>
                </a:cubicBezTo>
                <a:cubicBezTo>
                  <a:pt x="855511" y="-10358"/>
                  <a:pt x="1338132" y="70907"/>
                  <a:pt x="1511973" y="0"/>
                </a:cubicBezTo>
                <a:cubicBezTo>
                  <a:pt x="1685814" y="-70907"/>
                  <a:pt x="1838317" y="46434"/>
                  <a:pt x="1983754" y="0"/>
                </a:cubicBezTo>
                <a:cubicBezTo>
                  <a:pt x="2129191" y="-46434"/>
                  <a:pt x="2278440" y="15532"/>
                  <a:pt x="2455535" y="0"/>
                </a:cubicBezTo>
                <a:cubicBezTo>
                  <a:pt x="2632630" y="-15532"/>
                  <a:pt x="2910980" y="379"/>
                  <a:pt x="3217205" y="0"/>
                </a:cubicBezTo>
                <a:cubicBezTo>
                  <a:pt x="3523430" y="-379"/>
                  <a:pt x="3493385" y="9042"/>
                  <a:pt x="3592356" y="0"/>
                </a:cubicBezTo>
                <a:cubicBezTo>
                  <a:pt x="3691327" y="-9042"/>
                  <a:pt x="4009952" y="78268"/>
                  <a:pt x="4354026" y="0"/>
                </a:cubicBezTo>
                <a:cubicBezTo>
                  <a:pt x="4698100" y="-78268"/>
                  <a:pt x="4792665" y="73729"/>
                  <a:pt x="5115697" y="0"/>
                </a:cubicBezTo>
                <a:cubicBezTo>
                  <a:pt x="5438729" y="-73729"/>
                  <a:pt x="5531517" y="12345"/>
                  <a:pt x="5684108" y="0"/>
                </a:cubicBezTo>
                <a:cubicBezTo>
                  <a:pt x="5836699" y="-12345"/>
                  <a:pt x="6070266" y="44711"/>
                  <a:pt x="6445778" y="0"/>
                </a:cubicBezTo>
                <a:cubicBezTo>
                  <a:pt x="6821290" y="-44711"/>
                  <a:pt x="6706581" y="34758"/>
                  <a:pt x="6917559" y="0"/>
                </a:cubicBezTo>
                <a:cubicBezTo>
                  <a:pt x="7128537" y="-34758"/>
                  <a:pt x="7177290" y="14729"/>
                  <a:pt x="7389340" y="0"/>
                </a:cubicBezTo>
                <a:cubicBezTo>
                  <a:pt x="7601390" y="-14729"/>
                  <a:pt x="7860835" y="13501"/>
                  <a:pt x="8054381" y="0"/>
                </a:cubicBezTo>
                <a:cubicBezTo>
                  <a:pt x="8247927" y="-13501"/>
                  <a:pt x="8426810" y="52757"/>
                  <a:pt x="8526161" y="0"/>
                </a:cubicBezTo>
                <a:cubicBezTo>
                  <a:pt x="8625512" y="-52757"/>
                  <a:pt x="9202140" y="118057"/>
                  <a:pt x="9662983" y="0"/>
                </a:cubicBezTo>
                <a:cubicBezTo>
                  <a:pt x="9705340" y="315459"/>
                  <a:pt x="9624661" y="343272"/>
                  <a:pt x="9662983" y="685251"/>
                </a:cubicBezTo>
                <a:cubicBezTo>
                  <a:pt x="9701305" y="1027230"/>
                  <a:pt x="9611653" y="1049818"/>
                  <a:pt x="9662983" y="1304187"/>
                </a:cubicBezTo>
                <a:cubicBezTo>
                  <a:pt x="9714313" y="1558556"/>
                  <a:pt x="9651420" y="1705923"/>
                  <a:pt x="9662983" y="1923123"/>
                </a:cubicBezTo>
                <a:cubicBezTo>
                  <a:pt x="9674546" y="2140323"/>
                  <a:pt x="9636595" y="2131109"/>
                  <a:pt x="9662983" y="2276801"/>
                </a:cubicBezTo>
                <a:cubicBezTo>
                  <a:pt x="9689371" y="2422493"/>
                  <a:pt x="9622723" y="2567895"/>
                  <a:pt x="9662983" y="2696794"/>
                </a:cubicBezTo>
                <a:cubicBezTo>
                  <a:pt x="9703243" y="2825693"/>
                  <a:pt x="9620182" y="3150184"/>
                  <a:pt x="9662983" y="3315730"/>
                </a:cubicBezTo>
                <a:cubicBezTo>
                  <a:pt x="9705784" y="3481276"/>
                  <a:pt x="9655903" y="3654853"/>
                  <a:pt x="9662983" y="3802037"/>
                </a:cubicBezTo>
                <a:cubicBezTo>
                  <a:pt x="9670063" y="3949221"/>
                  <a:pt x="9655793" y="4044949"/>
                  <a:pt x="9662983" y="4222030"/>
                </a:cubicBezTo>
                <a:cubicBezTo>
                  <a:pt x="9670173" y="4399111"/>
                  <a:pt x="9623031" y="4691798"/>
                  <a:pt x="9662983" y="4840966"/>
                </a:cubicBezTo>
                <a:cubicBezTo>
                  <a:pt x="9702935" y="4990134"/>
                  <a:pt x="9622759" y="5196516"/>
                  <a:pt x="9662983" y="5393587"/>
                </a:cubicBezTo>
                <a:cubicBezTo>
                  <a:pt x="9703207" y="5590658"/>
                  <a:pt x="9617150" y="5686715"/>
                  <a:pt x="9662983" y="5946209"/>
                </a:cubicBezTo>
                <a:cubicBezTo>
                  <a:pt x="9708816" y="6205703"/>
                  <a:pt x="9640534" y="6343060"/>
                  <a:pt x="9662983" y="6631460"/>
                </a:cubicBezTo>
                <a:cubicBezTo>
                  <a:pt x="9471293" y="6692783"/>
                  <a:pt x="9291803" y="6625196"/>
                  <a:pt x="8997942" y="6631460"/>
                </a:cubicBezTo>
                <a:cubicBezTo>
                  <a:pt x="8704081" y="6637724"/>
                  <a:pt x="8703136" y="6605375"/>
                  <a:pt x="8622791" y="6631460"/>
                </a:cubicBezTo>
                <a:cubicBezTo>
                  <a:pt x="8542446" y="6657545"/>
                  <a:pt x="8204537" y="6607113"/>
                  <a:pt x="7957751" y="6631460"/>
                </a:cubicBezTo>
                <a:cubicBezTo>
                  <a:pt x="7710965" y="6655807"/>
                  <a:pt x="7800356" y="6630630"/>
                  <a:pt x="7679229" y="6631460"/>
                </a:cubicBezTo>
                <a:cubicBezTo>
                  <a:pt x="7558102" y="6632290"/>
                  <a:pt x="7267287" y="6599114"/>
                  <a:pt x="7014189" y="6631460"/>
                </a:cubicBezTo>
                <a:cubicBezTo>
                  <a:pt x="6761091" y="6663806"/>
                  <a:pt x="6817215" y="6611561"/>
                  <a:pt x="6639038" y="6631460"/>
                </a:cubicBezTo>
                <a:cubicBezTo>
                  <a:pt x="6460861" y="6651359"/>
                  <a:pt x="6484435" y="6630511"/>
                  <a:pt x="6360516" y="6631460"/>
                </a:cubicBezTo>
                <a:cubicBezTo>
                  <a:pt x="6236597" y="6632409"/>
                  <a:pt x="6139254" y="6620715"/>
                  <a:pt x="5985365" y="6631460"/>
                </a:cubicBezTo>
                <a:cubicBezTo>
                  <a:pt x="5831476" y="6642205"/>
                  <a:pt x="5500109" y="6629806"/>
                  <a:pt x="5320325" y="6631460"/>
                </a:cubicBezTo>
                <a:cubicBezTo>
                  <a:pt x="5140541" y="6633114"/>
                  <a:pt x="5109030" y="6603170"/>
                  <a:pt x="4945174" y="6631460"/>
                </a:cubicBezTo>
                <a:cubicBezTo>
                  <a:pt x="4781318" y="6659750"/>
                  <a:pt x="4793779" y="6622908"/>
                  <a:pt x="4666652" y="6631460"/>
                </a:cubicBezTo>
                <a:cubicBezTo>
                  <a:pt x="4539525" y="6640012"/>
                  <a:pt x="4410861" y="6620364"/>
                  <a:pt x="4291501" y="6631460"/>
                </a:cubicBezTo>
                <a:cubicBezTo>
                  <a:pt x="4172141" y="6642556"/>
                  <a:pt x="3939034" y="6589868"/>
                  <a:pt x="3819720" y="6631460"/>
                </a:cubicBezTo>
                <a:cubicBezTo>
                  <a:pt x="3700406" y="6673052"/>
                  <a:pt x="3420563" y="6564336"/>
                  <a:pt x="3251310" y="6631460"/>
                </a:cubicBezTo>
                <a:cubicBezTo>
                  <a:pt x="3082057" y="6698584"/>
                  <a:pt x="3023751" y="6593665"/>
                  <a:pt x="2876158" y="6631460"/>
                </a:cubicBezTo>
                <a:cubicBezTo>
                  <a:pt x="2728565" y="6669255"/>
                  <a:pt x="2346952" y="6622373"/>
                  <a:pt x="2114488" y="6631460"/>
                </a:cubicBezTo>
                <a:cubicBezTo>
                  <a:pt x="1882024" y="6640547"/>
                  <a:pt x="1710927" y="6573838"/>
                  <a:pt x="1546077" y="6631460"/>
                </a:cubicBezTo>
                <a:cubicBezTo>
                  <a:pt x="1381227" y="6689082"/>
                  <a:pt x="1135670" y="6614943"/>
                  <a:pt x="784407" y="6631460"/>
                </a:cubicBezTo>
                <a:cubicBezTo>
                  <a:pt x="433144" y="6647977"/>
                  <a:pt x="374679" y="6592756"/>
                  <a:pt x="0" y="6631460"/>
                </a:cubicBezTo>
                <a:cubicBezTo>
                  <a:pt x="-2616" y="6432429"/>
                  <a:pt x="4024" y="6373788"/>
                  <a:pt x="0" y="6145153"/>
                </a:cubicBezTo>
                <a:cubicBezTo>
                  <a:pt x="-4024" y="5916518"/>
                  <a:pt x="50117" y="5850796"/>
                  <a:pt x="0" y="5658846"/>
                </a:cubicBezTo>
                <a:cubicBezTo>
                  <a:pt x="-50117" y="5466896"/>
                  <a:pt x="263" y="5284735"/>
                  <a:pt x="0" y="5039910"/>
                </a:cubicBezTo>
                <a:cubicBezTo>
                  <a:pt x="-263" y="4795085"/>
                  <a:pt x="21718" y="4763182"/>
                  <a:pt x="0" y="4487288"/>
                </a:cubicBezTo>
                <a:cubicBezTo>
                  <a:pt x="-21718" y="4211394"/>
                  <a:pt x="10313" y="3945137"/>
                  <a:pt x="0" y="3802037"/>
                </a:cubicBezTo>
                <a:cubicBezTo>
                  <a:pt x="-10313" y="3658937"/>
                  <a:pt x="28642" y="3385944"/>
                  <a:pt x="0" y="3116786"/>
                </a:cubicBezTo>
                <a:cubicBezTo>
                  <a:pt x="-28642" y="2847628"/>
                  <a:pt x="72809" y="2707377"/>
                  <a:pt x="0" y="2497850"/>
                </a:cubicBezTo>
                <a:cubicBezTo>
                  <a:pt x="-72809" y="2288323"/>
                  <a:pt x="45999" y="2030583"/>
                  <a:pt x="0" y="1878914"/>
                </a:cubicBezTo>
                <a:cubicBezTo>
                  <a:pt x="-45999" y="1727245"/>
                  <a:pt x="54738" y="1486520"/>
                  <a:pt x="0" y="1259977"/>
                </a:cubicBezTo>
                <a:cubicBezTo>
                  <a:pt x="-54738" y="1033434"/>
                  <a:pt x="33720" y="1026347"/>
                  <a:pt x="0" y="839985"/>
                </a:cubicBezTo>
                <a:cubicBezTo>
                  <a:pt x="-33720" y="653623"/>
                  <a:pt x="96004" y="188863"/>
                  <a:pt x="0" y="0"/>
                </a:cubicBezTo>
                <a:close/>
              </a:path>
            </a:pathLst>
          </a:custGeom>
          <a:solidFill>
            <a:schemeClr val="lt1"/>
          </a:solidFill>
          <a:ln cap="flat" cmpd="sng" w="412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662">
              <a:solidFill>
                <a:schemeClr val="lt1"/>
              </a:solidFill>
              <a:latin typeface="Calibri"/>
              <a:ea typeface="Calibri"/>
              <a:cs typeface="Calibri"/>
              <a:sym typeface="Calibri"/>
            </a:endParaRPr>
          </a:p>
        </p:txBody>
      </p:sp>
      <p:sp>
        <p:nvSpPr>
          <p:cNvPr id="160" name="Google Shape;160;p25"/>
          <p:cNvSpPr txBox="1"/>
          <p:nvPr/>
        </p:nvSpPr>
        <p:spPr>
          <a:xfrm>
            <a:off x="2030311" y="2423351"/>
            <a:ext cx="5003536" cy="16265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4985">
                <a:solidFill>
                  <a:schemeClr val="dk1"/>
                </a:solidFill>
                <a:latin typeface="Arial"/>
                <a:ea typeface="Arial"/>
                <a:cs typeface="Arial"/>
                <a:sym typeface="Arial"/>
              </a:rPr>
              <a:t>2018 Reading SATS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pic>
        <p:nvPicPr>
          <p:cNvPr descr="A picture containing grass, sitting, old, table&#10;&#10;Description automatically generated" id="165" name="Google Shape;165;p26"/>
          <p:cNvPicPr preferRelativeResize="0"/>
          <p:nvPr/>
        </p:nvPicPr>
        <p:blipFill rotWithShape="1">
          <a:blip r:embed="rId3">
            <a:alphaModFix/>
          </a:blip>
          <a:srcRect b="0" l="0" r="0" t="0"/>
          <a:stretch/>
        </p:blipFill>
        <p:spPr>
          <a:xfrm>
            <a:off x="0" y="263769"/>
            <a:ext cx="4630689" cy="6330462"/>
          </a:xfrm>
          <a:prstGeom prst="rect">
            <a:avLst/>
          </a:prstGeom>
          <a:noFill/>
          <a:ln>
            <a:noFill/>
          </a:ln>
        </p:spPr>
      </p:pic>
      <p:pic>
        <p:nvPicPr>
          <p:cNvPr descr="A screenshot of text&#10;&#10;Description automatically generated" id="166" name="Google Shape;166;p26"/>
          <p:cNvPicPr preferRelativeResize="0"/>
          <p:nvPr/>
        </p:nvPicPr>
        <p:blipFill rotWithShape="1">
          <a:blip r:embed="rId4">
            <a:alphaModFix/>
          </a:blip>
          <a:srcRect b="0" l="0" r="0" t="0"/>
          <a:stretch/>
        </p:blipFill>
        <p:spPr>
          <a:xfrm>
            <a:off x="4630690" y="263769"/>
            <a:ext cx="4555419" cy="6330462"/>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pic>
        <p:nvPicPr>
          <p:cNvPr descr="A picture containing text, newspaper, photo, book&#10;&#10;Description automatically generated" id="171" name="Google Shape;171;p27"/>
          <p:cNvPicPr preferRelativeResize="0"/>
          <p:nvPr/>
        </p:nvPicPr>
        <p:blipFill rotWithShape="1">
          <a:blip r:embed="rId3">
            <a:alphaModFix/>
          </a:blip>
          <a:srcRect b="0" l="0" r="0" t="0"/>
          <a:stretch/>
        </p:blipFill>
        <p:spPr>
          <a:xfrm>
            <a:off x="0" y="263769"/>
            <a:ext cx="4702628" cy="6330462"/>
          </a:xfrm>
          <a:prstGeom prst="rect">
            <a:avLst/>
          </a:prstGeom>
          <a:noFill/>
          <a:ln>
            <a:noFill/>
          </a:ln>
        </p:spPr>
      </p:pic>
      <p:pic>
        <p:nvPicPr>
          <p:cNvPr descr="A screenshot of a cell phone&#10;&#10;Description automatically generated" id="172" name="Google Shape;172;p27"/>
          <p:cNvPicPr preferRelativeResize="0"/>
          <p:nvPr/>
        </p:nvPicPr>
        <p:blipFill rotWithShape="1">
          <a:blip r:embed="rId4">
            <a:alphaModFix/>
          </a:blip>
          <a:srcRect b="0" l="0" r="0" t="0"/>
          <a:stretch/>
        </p:blipFill>
        <p:spPr>
          <a:xfrm>
            <a:off x="4702628" y="263769"/>
            <a:ext cx="4441372" cy="3576735"/>
          </a:xfrm>
          <a:prstGeom prst="rect">
            <a:avLst/>
          </a:prstGeom>
          <a:noFill/>
          <a:ln>
            <a:noFill/>
          </a:ln>
        </p:spPr>
      </p:pic>
      <p:pic>
        <p:nvPicPr>
          <p:cNvPr descr="A screenshot of a cell phone&#10;&#10;Description automatically generated" id="173" name="Google Shape;173;p27"/>
          <p:cNvPicPr preferRelativeResize="0"/>
          <p:nvPr/>
        </p:nvPicPr>
        <p:blipFill rotWithShape="1">
          <a:blip r:embed="rId5">
            <a:alphaModFix/>
          </a:blip>
          <a:srcRect b="0" l="0" r="0" t="0"/>
          <a:stretch/>
        </p:blipFill>
        <p:spPr>
          <a:xfrm>
            <a:off x="4702628" y="3840504"/>
            <a:ext cx="4441372" cy="267224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pic>
        <p:nvPicPr>
          <p:cNvPr descr="A screenshot of a cell phone&#10;&#10;Description automatically generated" id="178" name="Google Shape;178;p28"/>
          <p:cNvPicPr preferRelativeResize="0"/>
          <p:nvPr/>
        </p:nvPicPr>
        <p:blipFill rotWithShape="1">
          <a:blip r:embed="rId3">
            <a:alphaModFix/>
          </a:blip>
          <a:srcRect b="0" l="0" r="0" t="0"/>
          <a:stretch/>
        </p:blipFill>
        <p:spPr>
          <a:xfrm>
            <a:off x="2059853" y="263769"/>
            <a:ext cx="5024294" cy="633046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pic>
        <p:nvPicPr>
          <p:cNvPr descr="A screenshot of a cell phone&#10;&#10;Description automatically generated" id="183" name="Google Shape;183;p29"/>
          <p:cNvPicPr preferRelativeResize="0"/>
          <p:nvPr/>
        </p:nvPicPr>
        <p:blipFill rotWithShape="1">
          <a:blip r:embed="rId3">
            <a:alphaModFix/>
          </a:blip>
          <a:srcRect b="0" l="0" r="0" t="0"/>
          <a:stretch/>
        </p:blipFill>
        <p:spPr>
          <a:xfrm>
            <a:off x="1065629" y="355246"/>
            <a:ext cx="6805245" cy="623898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30"/>
          <p:cNvSpPr/>
          <p:nvPr/>
        </p:nvSpPr>
        <p:spPr>
          <a:xfrm>
            <a:off x="114063" y="385435"/>
            <a:ext cx="8919677" cy="6121348"/>
          </a:xfrm>
          <a:custGeom>
            <a:rect b="b" l="l" r="r" t="t"/>
            <a:pathLst>
              <a:path extrusionOk="0" fill="none" h="6631460" w="9662983">
                <a:moveTo>
                  <a:pt x="0" y="0"/>
                </a:moveTo>
                <a:cubicBezTo>
                  <a:pt x="120924" y="-8706"/>
                  <a:pt x="396488" y="27847"/>
                  <a:pt x="568411" y="0"/>
                </a:cubicBezTo>
                <a:cubicBezTo>
                  <a:pt x="740334" y="-27847"/>
                  <a:pt x="710994" y="24964"/>
                  <a:pt x="846932" y="0"/>
                </a:cubicBezTo>
                <a:cubicBezTo>
                  <a:pt x="982870" y="-24964"/>
                  <a:pt x="1326681" y="57117"/>
                  <a:pt x="1511973" y="0"/>
                </a:cubicBezTo>
                <a:cubicBezTo>
                  <a:pt x="1697265" y="-57117"/>
                  <a:pt x="1703803" y="21889"/>
                  <a:pt x="1790494" y="0"/>
                </a:cubicBezTo>
                <a:cubicBezTo>
                  <a:pt x="1877185" y="-21889"/>
                  <a:pt x="2103458" y="8288"/>
                  <a:pt x="2358905" y="0"/>
                </a:cubicBezTo>
                <a:cubicBezTo>
                  <a:pt x="2614352" y="-8288"/>
                  <a:pt x="2847264" y="44875"/>
                  <a:pt x="3120575" y="0"/>
                </a:cubicBezTo>
                <a:cubicBezTo>
                  <a:pt x="3393886" y="-44875"/>
                  <a:pt x="3672967" y="32365"/>
                  <a:pt x="3882246" y="0"/>
                </a:cubicBezTo>
                <a:cubicBezTo>
                  <a:pt x="4091525" y="-32365"/>
                  <a:pt x="4314543" y="32987"/>
                  <a:pt x="4547286" y="0"/>
                </a:cubicBezTo>
                <a:cubicBezTo>
                  <a:pt x="4780029" y="-32987"/>
                  <a:pt x="4871928" y="15962"/>
                  <a:pt x="5019067" y="0"/>
                </a:cubicBezTo>
                <a:cubicBezTo>
                  <a:pt x="5166206" y="-15962"/>
                  <a:pt x="5177006" y="30214"/>
                  <a:pt x="5297588" y="0"/>
                </a:cubicBezTo>
                <a:cubicBezTo>
                  <a:pt x="5418170" y="-30214"/>
                  <a:pt x="5556095" y="41231"/>
                  <a:pt x="5769369" y="0"/>
                </a:cubicBezTo>
                <a:cubicBezTo>
                  <a:pt x="5982643" y="-41231"/>
                  <a:pt x="6205185" y="2041"/>
                  <a:pt x="6434410" y="0"/>
                </a:cubicBezTo>
                <a:cubicBezTo>
                  <a:pt x="6663635" y="-2041"/>
                  <a:pt x="7003910" y="36392"/>
                  <a:pt x="7196080" y="0"/>
                </a:cubicBezTo>
                <a:cubicBezTo>
                  <a:pt x="7388250" y="-36392"/>
                  <a:pt x="7353270" y="21620"/>
                  <a:pt x="7474602" y="0"/>
                </a:cubicBezTo>
                <a:cubicBezTo>
                  <a:pt x="7595934" y="-21620"/>
                  <a:pt x="7614535" y="26732"/>
                  <a:pt x="7753123" y="0"/>
                </a:cubicBezTo>
                <a:cubicBezTo>
                  <a:pt x="7891711" y="-26732"/>
                  <a:pt x="8136395" y="45648"/>
                  <a:pt x="8514793" y="0"/>
                </a:cubicBezTo>
                <a:cubicBezTo>
                  <a:pt x="8893191" y="-45648"/>
                  <a:pt x="8664713" y="21226"/>
                  <a:pt x="8793315" y="0"/>
                </a:cubicBezTo>
                <a:cubicBezTo>
                  <a:pt x="8921917" y="-21226"/>
                  <a:pt x="9283201" y="14231"/>
                  <a:pt x="9662983" y="0"/>
                </a:cubicBezTo>
                <a:cubicBezTo>
                  <a:pt x="9697845" y="172855"/>
                  <a:pt x="9617472" y="307151"/>
                  <a:pt x="9662983" y="419992"/>
                </a:cubicBezTo>
                <a:cubicBezTo>
                  <a:pt x="9708494" y="532833"/>
                  <a:pt x="9649967" y="631103"/>
                  <a:pt x="9662983" y="773670"/>
                </a:cubicBezTo>
                <a:cubicBezTo>
                  <a:pt x="9675999" y="916237"/>
                  <a:pt x="9607957" y="1294862"/>
                  <a:pt x="9662983" y="1458921"/>
                </a:cubicBezTo>
                <a:cubicBezTo>
                  <a:pt x="9718009" y="1622980"/>
                  <a:pt x="9658123" y="1921812"/>
                  <a:pt x="9662983" y="2144172"/>
                </a:cubicBezTo>
                <a:cubicBezTo>
                  <a:pt x="9667843" y="2366532"/>
                  <a:pt x="9645915" y="2423576"/>
                  <a:pt x="9662983" y="2497850"/>
                </a:cubicBezTo>
                <a:cubicBezTo>
                  <a:pt x="9680051" y="2572124"/>
                  <a:pt x="9602931" y="2794527"/>
                  <a:pt x="9662983" y="3050472"/>
                </a:cubicBezTo>
                <a:cubicBezTo>
                  <a:pt x="9723035" y="3306417"/>
                  <a:pt x="9617468" y="3366905"/>
                  <a:pt x="9662983" y="3536779"/>
                </a:cubicBezTo>
                <a:cubicBezTo>
                  <a:pt x="9708498" y="3706653"/>
                  <a:pt x="9630507" y="3918050"/>
                  <a:pt x="9662983" y="4023086"/>
                </a:cubicBezTo>
                <a:cubicBezTo>
                  <a:pt x="9695459" y="4128122"/>
                  <a:pt x="9627252" y="4311508"/>
                  <a:pt x="9662983" y="4509393"/>
                </a:cubicBezTo>
                <a:cubicBezTo>
                  <a:pt x="9698714" y="4707278"/>
                  <a:pt x="9621540" y="4746712"/>
                  <a:pt x="9662983" y="4863071"/>
                </a:cubicBezTo>
                <a:cubicBezTo>
                  <a:pt x="9704426" y="4979430"/>
                  <a:pt x="9639974" y="5232391"/>
                  <a:pt x="9662983" y="5548322"/>
                </a:cubicBezTo>
                <a:cubicBezTo>
                  <a:pt x="9685992" y="5864253"/>
                  <a:pt x="9594042" y="6301874"/>
                  <a:pt x="9662983" y="6631460"/>
                </a:cubicBezTo>
                <a:cubicBezTo>
                  <a:pt x="9588836" y="6646200"/>
                  <a:pt x="9457513" y="6626595"/>
                  <a:pt x="9384462" y="6631460"/>
                </a:cubicBezTo>
                <a:cubicBezTo>
                  <a:pt x="9311411" y="6636325"/>
                  <a:pt x="8825650" y="6584567"/>
                  <a:pt x="8622791" y="6631460"/>
                </a:cubicBezTo>
                <a:cubicBezTo>
                  <a:pt x="8419932" y="6678353"/>
                  <a:pt x="8124570" y="6587981"/>
                  <a:pt x="7861121" y="6631460"/>
                </a:cubicBezTo>
                <a:cubicBezTo>
                  <a:pt x="7597672" y="6674939"/>
                  <a:pt x="7573843" y="6592760"/>
                  <a:pt x="7485970" y="6631460"/>
                </a:cubicBezTo>
                <a:cubicBezTo>
                  <a:pt x="7398097" y="6670160"/>
                  <a:pt x="7221975" y="6597688"/>
                  <a:pt x="7014189" y="6631460"/>
                </a:cubicBezTo>
                <a:cubicBezTo>
                  <a:pt x="6806403" y="6665232"/>
                  <a:pt x="6567433" y="6590846"/>
                  <a:pt x="6445778" y="6631460"/>
                </a:cubicBezTo>
                <a:cubicBezTo>
                  <a:pt x="6324123" y="6672074"/>
                  <a:pt x="6073042" y="6581391"/>
                  <a:pt x="5877367" y="6631460"/>
                </a:cubicBezTo>
                <a:cubicBezTo>
                  <a:pt x="5681692" y="6681529"/>
                  <a:pt x="5527631" y="6619364"/>
                  <a:pt x="5212327" y="6631460"/>
                </a:cubicBezTo>
                <a:cubicBezTo>
                  <a:pt x="4897023" y="6643556"/>
                  <a:pt x="4961070" y="6598006"/>
                  <a:pt x="4837176" y="6631460"/>
                </a:cubicBezTo>
                <a:cubicBezTo>
                  <a:pt x="4713282" y="6664914"/>
                  <a:pt x="4617531" y="6608462"/>
                  <a:pt x="4462025" y="6631460"/>
                </a:cubicBezTo>
                <a:cubicBezTo>
                  <a:pt x="4306519" y="6654458"/>
                  <a:pt x="4077967" y="6575581"/>
                  <a:pt x="3700354" y="6631460"/>
                </a:cubicBezTo>
                <a:cubicBezTo>
                  <a:pt x="3322741" y="6687339"/>
                  <a:pt x="3225538" y="6552427"/>
                  <a:pt x="2938684" y="6631460"/>
                </a:cubicBezTo>
                <a:cubicBezTo>
                  <a:pt x="2651830" y="6710493"/>
                  <a:pt x="2643940" y="6631291"/>
                  <a:pt x="2370273" y="6631460"/>
                </a:cubicBezTo>
                <a:cubicBezTo>
                  <a:pt x="2096606" y="6631629"/>
                  <a:pt x="2153177" y="6628829"/>
                  <a:pt x="2091752" y="6631460"/>
                </a:cubicBezTo>
                <a:cubicBezTo>
                  <a:pt x="2030327" y="6634091"/>
                  <a:pt x="1936549" y="6615585"/>
                  <a:pt x="1813230" y="6631460"/>
                </a:cubicBezTo>
                <a:cubicBezTo>
                  <a:pt x="1689911" y="6647335"/>
                  <a:pt x="1219954" y="6541621"/>
                  <a:pt x="1051560" y="6631460"/>
                </a:cubicBezTo>
                <a:cubicBezTo>
                  <a:pt x="883166" y="6721299"/>
                  <a:pt x="757268" y="6618445"/>
                  <a:pt x="579779" y="6631460"/>
                </a:cubicBezTo>
                <a:cubicBezTo>
                  <a:pt x="402290" y="6644475"/>
                  <a:pt x="202263" y="6607466"/>
                  <a:pt x="0" y="6631460"/>
                </a:cubicBezTo>
                <a:cubicBezTo>
                  <a:pt x="-12710" y="6486367"/>
                  <a:pt x="29959" y="6327555"/>
                  <a:pt x="0" y="6078838"/>
                </a:cubicBezTo>
                <a:cubicBezTo>
                  <a:pt x="-29959" y="5830121"/>
                  <a:pt x="7594" y="5842112"/>
                  <a:pt x="0" y="5725160"/>
                </a:cubicBezTo>
                <a:cubicBezTo>
                  <a:pt x="-7594" y="5608208"/>
                  <a:pt x="15321" y="5515114"/>
                  <a:pt x="0" y="5371483"/>
                </a:cubicBezTo>
                <a:cubicBezTo>
                  <a:pt x="-15321" y="5227852"/>
                  <a:pt x="2285" y="5145254"/>
                  <a:pt x="0" y="5017805"/>
                </a:cubicBezTo>
                <a:cubicBezTo>
                  <a:pt x="-2285" y="4890356"/>
                  <a:pt x="34870" y="4818045"/>
                  <a:pt x="0" y="4664127"/>
                </a:cubicBezTo>
                <a:cubicBezTo>
                  <a:pt x="-34870" y="4510209"/>
                  <a:pt x="3608" y="4416824"/>
                  <a:pt x="0" y="4310449"/>
                </a:cubicBezTo>
                <a:cubicBezTo>
                  <a:pt x="-3608" y="4204074"/>
                  <a:pt x="56943" y="4057839"/>
                  <a:pt x="0" y="3824142"/>
                </a:cubicBezTo>
                <a:cubicBezTo>
                  <a:pt x="-56943" y="3590445"/>
                  <a:pt x="40993" y="3550587"/>
                  <a:pt x="0" y="3470464"/>
                </a:cubicBezTo>
                <a:cubicBezTo>
                  <a:pt x="-40993" y="3390341"/>
                  <a:pt x="62187" y="3046844"/>
                  <a:pt x="0" y="2785213"/>
                </a:cubicBezTo>
                <a:cubicBezTo>
                  <a:pt x="-62187" y="2523582"/>
                  <a:pt x="1490" y="2577953"/>
                  <a:pt x="0" y="2431535"/>
                </a:cubicBezTo>
                <a:cubicBezTo>
                  <a:pt x="-1490" y="2285117"/>
                  <a:pt x="8771" y="2059838"/>
                  <a:pt x="0" y="1878914"/>
                </a:cubicBezTo>
                <a:cubicBezTo>
                  <a:pt x="-8771" y="1697990"/>
                  <a:pt x="49025" y="1336588"/>
                  <a:pt x="0" y="1193663"/>
                </a:cubicBezTo>
                <a:cubicBezTo>
                  <a:pt x="-49025" y="1050738"/>
                  <a:pt x="51551" y="809136"/>
                  <a:pt x="0" y="508412"/>
                </a:cubicBezTo>
                <a:cubicBezTo>
                  <a:pt x="-51551" y="207688"/>
                  <a:pt x="19169" y="135483"/>
                  <a:pt x="0" y="0"/>
                </a:cubicBezTo>
                <a:close/>
              </a:path>
              <a:path extrusionOk="0" h="6631460" w="9662983">
                <a:moveTo>
                  <a:pt x="0" y="0"/>
                </a:moveTo>
                <a:cubicBezTo>
                  <a:pt x="209332" y="-51021"/>
                  <a:pt x="267282" y="27613"/>
                  <a:pt x="471781" y="0"/>
                </a:cubicBezTo>
                <a:cubicBezTo>
                  <a:pt x="676280" y="-27613"/>
                  <a:pt x="645093" y="10358"/>
                  <a:pt x="750302" y="0"/>
                </a:cubicBezTo>
                <a:cubicBezTo>
                  <a:pt x="855511" y="-10358"/>
                  <a:pt x="1338132" y="70907"/>
                  <a:pt x="1511973" y="0"/>
                </a:cubicBezTo>
                <a:cubicBezTo>
                  <a:pt x="1685814" y="-70907"/>
                  <a:pt x="1838317" y="46434"/>
                  <a:pt x="1983754" y="0"/>
                </a:cubicBezTo>
                <a:cubicBezTo>
                  <a:pt x="2129191" y="-46434"/>
                  <a:pt x="2278440" y="15532"/>
                  <a:pt x="2455535" y="0"/>
                </a:cubicBezTo>
                <a:cubicBezTo>
                  <a:pt x="2632630" y="-15532"/>
                  <a:pt x="2910980" y="379"/>
                  <a:pt x="3217205" y="0"/>
                </a:cubicBezTo>
                <a:cubicBezTo>
                  <a:pt x="3523430" y="-379"/>
                  <a:pt x="3493385" y="9042"/>
                  <a:pt x="3592356" y="0"/>
                </a:cubicBezTo>
                <a:cubicBezTo>
                  <a:pt x="3691327" y="-9042"/>
                  <a:pt x="4009952" y="78268"/>
                  <a:pt x="4354026" y="0"/>
                </a:cubicBezTo>
                <a:cubicBezTo>
                  <a:pt x="4698100" y="-78268"/>
                  <a:pt x="4792665" y="73729"/>
                  <a:pt x="5115697" y="0"/>
                </a:cubicBezTo>
                <a:cubicBezTo>
                  <a:pt x="5438729" y="-73729"/>
                  <a:pt x="5531517" y="12345"/>
                  <a:pt x="5684108" y="0"/>
                </a:cubicBezTo>
                <a:cubicBezTo>
                  <a:pt x="5836699" y="-12345"/>
                  <a:pt x="6070266" y="44711"/>
                  <a:pt x="6445778" y="0"/>
                </a:cubicBezTo>
                <a:cubicBezTo>
                  <a:pt x="6821290" y="-44711"/>
                  <a:pt x="6706581" y="34758"/>
                  <a:pt x="6917559" y="0"/>
                </a:cubicBezTo>
                <a:cubicBezTo>
                  <a:pt x="7128537" y="-34758"/>
                  <a:pt x="7177290" y="14729"/>
                  <a:pt x="7389340" y="0"/>
                </a:cubicBezTo>
                <a:cubicBezTo>
                  <a:pt x="7601390" y="-14729"/>
                  <a:pt x="7860835" y="13501"/>
                  <a:pt x="8054381" y="0"/>
                </a:cubicBezTo>
                <a:cubicBezTo>
                  <a:pt x="8247927" y="-13501"/>
                  <a:pt x="8426810" y="52757"/>
                  <a:pt x="8526161" y="0"/>
                </a:cubicBezTo>
                <a:cubicBezTo>
                  <a:pt x="8625512" y="-52757"/>
                  <a:pt x="9202140" y="118057"/>
                  <a:pt x="9662983" y="0"/>
                </a:cubicBezTo>
                <a:cubicBezTo>
                  <a:pt x="9705340" y="315459"/>
                  <a:pt x="9624661" y="343272"/>
                  <a:pt x="9662983" y="685251"/>
                </a:cubicBezTo>
                <a:cubicBezTo>
                  <a:pt x="9701305" y="1027230"/>
                  <a:pt x="9611653" y="1049818"/>
                  <a:pt x="9662983" y="1304187"/>
                </a:cubicBezTo>
                <a:cubicBezTo>
                  <a:pt x="9714313" y="1558556"/>
                  <a:pt x="9651420" y="1705923"/>
                  <a:pt x="9662983" y="1923123"/>
                </a:cubicBezTo>
                <a:cubicBezTo>
                  <a:pt x="9674546" y="2140323"/>
                  <a:pt x="9636595" y="2131109"/>
                  <a:pt x="9662983" y="2276801"/>
                </a:cubicBezTo>
                <a:cubicBezTo>
                  <a:pt x="9689371" y="2422493"/>
                  <a:pt x="9622723" y="2567895"/>
                  <a:pt x="9662983" y="2696794"/>
                </a:cubicBezTo>
                <a:cubicBezTo>
                  <a:pt x="9703243" y="2825693"/>
                  <a:pt x="9620182" y="3150184"/>
                  <a:pt x="9662983" y="3315730"/>
                </a:cubicBezTo>
                <a:cubicBezTo>
                  <a:pt x="9705784" y="3481276"/>
                  <a:pt x="9655903" y="3654853"/>
                  <a:pt x="9662983" y="3802037"/>
                </a:cubicBezTo>
                <a:cubicBezTo>
                  <a:pt x="9670063" y="3949221"/>
                  <a:pt x="9655793" y="4044949"/>
                  <a:pt x="9662983" y="4222030"/>
                </a:cubicBezTo>
                <a:cubicBezTo>
                  <a:pt x="9670173" y="4399111"/>
                  <a:pt x="9623031" y="4691798"/>
                  <a:pt x="9662983" y="4840966"/>
                </a:cubicBezTo>
                <a:cubicBezTo>
                  <a:pt x="9702935" y="4990134"/>
                  <a:pt x="9622759" y="5196516"/>
                  <a:pt x="9662983" y="5393587"/>
                </a:cubicBezTo>
                <a:cubicBezTo>
                  <a:pt x="9703207" y="5590658"/>
                  <a:pt x="9617150" y="5686715"/>
                  <a:pt x="9662983" y="5946209"/>
                </a:cubicBezTo>
                <a:cubicBezTo>
                  <a:pt x="9708816" y="6205703"/>
                  <a:pt x="9640534" y="6343060"/>
                  <a:pt x="9662983" y="6631460"/>
                </a:cubicBezTo>
                <a:cubicBezTo>
                  <a:pt x="9471293" y="6692783"/>
                  <a:pt x="9291803" y="6625196"/>
                  <a:pt x="8997942" y="6631460"/>
                </a:cubicBezTo>
                <a:cubicBezTo>
                  <a:pt x="8704081" y="6637724"/>
                  <a:pt x="8703136" y="6605375"/>
                  <a:pt x="8622791" y="6631460"/>
                </a:cubicBezTo>
                <a:cubicBezTo>
                  <a:pt x="8542446" y="6657545"/>
                  <a:pt x="8204537" y="6607113"/>
                  <a:pt x="7957751" y="6631460"/>
                </a:cubicBezTo>
                <a:cubicBezTo>
                  <a:pt x="7710965" y="6655807"/>
                  <a:pt x="7800356" y="6630630"/>
                  <a:pt x="7679229" y="6631460"/>
                </a:cubicBezTo>
                <a:cubicBezTo>
                  <a:pt x="7558102" y="6632290"/>
                  <a:pt x="7267287" y="6599114"/>
                  <a:pt x="7014189" y="6631460"/>
                </a:cubicBezTo>
                <a:cubicBezTo>
                  <a:pt x="6761091" y="6663806"/>
                  <a:pt x="6817215" y="6611561"/>
                  <a:pt x="6639038" y="6631460"/>
                </a:cubicBezTo>
                <a:cubicBezTo>
                  <a:pt x="6460861" y="6651359"/>
                  <a:pt x="6484435" y="6630511"/>
                  <a:pt x="6360516" y="6631460"/>
                </a:cubicBezTo>
                <a:cubicBezTo>
                  <a:pt x="6236597" y="6632409"/>
                  <a:pt x="6139254" y="6620715"/>
                  <a:pt x="5985365" y="6631460"/>
                </a:cubicBezTo>
                <a:cubicBezTo>
                  <a:pt x="5831476" y="6642205"/>
                  <a:pt x="5500109" y="6629806"/>
                  <a:pt x="5320325" y="6631460"/>
                </a:cubicBezTo>
                <a:cubicBezTo>
                  <a:pt x="5140541" y="6633114"/>
                  <a:pt x="5109030" y="6603170"/>
                  <a:pt x="4945174" y="6631460"/>
                </a:cubicBezTo>
                <a:cubicBezTo>
                  <a:pt x="4781318" y="6659750"/>
                  <a:pt x="4793779" y="6622908"/>
                  <a:pt x="4666652" y="6631460"/>
                </a:cubicBezTo>
                <a:cubicBezTo>
                  <a:pt x="4539525" y="6640012"/>
                  <a:pt x="4410861" y="6620364"/>
                  <a:pt x="4291501" y="6631460"/>
                </a:cubicBezTo>
                <a:cubicBezTo>
                  <a:pt x="4172141" y="6642556"/>
                  <a:pt x="3939034" y="6589868"/>
                  <a:pt x="3819720" y="6631460"/>
                </a:cubicBezTo>
                <a:cubicBezTo>
                  <a:pt x="3700406" y="6673052"/>
                  <a:pt x="3420563" y="6564336"/>
                  <a:pt x="3251310" y="6631460"/>
                </a:cubicBezTo>
                <a:cubicBezTo>
                  <a:pt x="3082057" y="6698584"/>
                  <a:pt x="3023751" y="6593665"/>
                  <a:pt x="2876158" y="6631460"/>
                </a:cubicBezTo>
                <a:cubicBezTo>
                  <a:pt x="2728565" y="6669255"/>
                  <a:pt x="2346952" y="6622373"/>
                  <a:pt x="2114488" y="6631460"/>
                </a:cubicBezTo>
                <a:cubicBezTo>
                  <a:pt x="1882024" y="6640547"/>
                  <a:pt x="1710927" y="6573838"/>
                  <a:pt x="1546077" y="6631460"/>
                </a:cubicBezTo>
                <a:cubicBezTo>
                  <a:pt x="1381227" y="6689082"/>
                  <a:pt x="1135670" y="6614943"/>
                  <a:pt x="784407" y="6631460"/>
                </a:cubicBezTo>
                <a:cubicBezTo>
                  <a:pt x="433144" y="6647977"/>
                  <a:pt x="374679" y="6592756"/>
                  <a:pt x="0" y="6631460"/>
                </a:cubicBezTo>
                <a:cubicBezTo>
                  <a:pt x="-2616" y="6432429"/>
                  <a:pt x="4024" y="6373788"/>
                  <a:pt x="0" y="6145153"/>
                </a:cubicBezTo>
                <a:cubicBezTo>
                  <a:pt x="-4024" y="5916518"/>
                  <a:pt x="50117" y="5850796"/>
                  <a:pt x="0" y="5658846"/>
                </a:cubicBezTo>
                <a:cubicBezTo>
                  <a:pt x="-50117" y="5466896"/>
                  <a:pt x="263" y="5284735"/>
                  <a:pt x="0" y="5039910"/>
                </a:cubicBezTo>
                <a:cubicBezTo>
                  <a:pt x="-263" y="4795085"/>
                  <a:pt x="21718" y="4763182"/>
                  <a:pt x="0" y="4487288"/>
                </a:cubicBezTo>
                <a:cubicBezTo>
                  <a:pt x="-21718" y="4211394"/>
                  <a:pt x="10313" y="3945137"/>
                  <a:pt x="0" y="3802037"/>
                </a:cubicBezTo>
                <a:cubicBezTo>
                  <a:pt x="-10313" y="3658937"/>
                  <a:pt x="28642" y="3385944"/>
                  <a:pt x="0" y="3116786"/>
                </a:cubicBezTo>
                <a:cubicBezTo>
                  <a:pt x="-28642" y="2847628"/>
                  <a:pt x="72809" y="2707377"/>
                  <a:pt x="0" y="2497850"/>
                </a:cubicBezTo>
                <a:cubicBezTo>
                  <a:pt x="-72809" y="2288323"/>
                  <a:pt x="45999" y="2030583"/>
                  <a:pt x="0" y="1878914"/>
                </a:cubicBezTo>
                <a:cubicBezTo>
                  <a:pt x="-45999" y="1727245"/>
                  <a:pt x="54738" y="1486520"/>
                  <a:pt x="0" y="1259977"/>
                </a:cubicBezTo>
                <a:cubicBezTo>
                  <a:pt x="-54738" y="1033434"/>
                  <a:pt x="33720" y="1026347"/>
                  <a:pt x="0" y="839985"/>
                </a:cubicBezTo>
                <a:cubicBezTo>
                  <a:pt x="-33720" y="653623"/>
                  <a:pt x="96004" y="188863"/>
                  <a:pt x="0" y="0"/>
                </a:cubicBezTo>
                <a:close/>
              </a:path>
            </a:pathLst>
          </a:custGeom>
          <a:solidFill>
            <a:schemeClr val="lt1"/>
          </a:solidFill>
          <a:ln cap="flat" cmpd="sng" w="4127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662">
              <a:solidFill>
                <a:schemeClr val="lt1"/>
              </a:solidFill>
              <a:latin typeface="Calibri"/>
              <a:ea typeface="Calibri"/>
              <a:cs typeface="Calibri"/>
              <a:sym typeface="Calibri"/>
            </a:endParaRPr>
          </a:p>
        </p:txBody>
      </p:sp>
      <p:sp>
        <p:nvSpPr>
          <p:cNvPr id="189" name="Google Shape;189;p30"/>
          <p:cNvSpPr txBox="1"/>
          <p:nvPr/>
        </p:nvSpPr>
        <p:spPr>
          <a:xfrm>
            <a:off x="2030311" y="2423351"/>
            <a:ext cx="5003536" cy="16265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4985">
                <a:solidFill>
                  <a:schemeClr val="dk1"/>
                </a:solidFill>
                <a:latin typeface="Arial"/>
                <a:ea typeface="Arial"/>
                <a:cs typeface="Arial"/>
                <a:sym typeface="Arial"/>
              </a:rPr>
              <a:t>2019 Reading SATS</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pic>
        <p:nvPicPr>
          <p:cNvPr descr="A screenshot of a cell phone&#10;&#10;Description automatically generated" id="194" name="Google Shape;194;p31"/>
          <p:cNvPicPr preferRelativeResize="0"/>
          <p:nvPr/>
        </p:nvPicPr>
        <p:blipFill rotWithShape="1">
          <a:blip r:embed="rId3">
            <a:alphaModFix/>
          </a:blip>
          <a:srcRect b="0" l="0" r="0" t="0"/>
          <a:stretch/>
        </p:blipFill>
        <p:spPr>
          <a:xfrm>
            <a:off x="0" y="263769"/>
            <a:ext cx="4730950" cy="6330462"/>
          </a:xfrm>
          <a:prstGeom prst="rect">
            <a:avLst/>
          </a:prstGeom>
          <a:noFill/>
          <a:ln>
            <a:noFill/>
          </a:ln>
        </p:spPr>
      </p:pic>
      <p:pic>
        <p:nvPicPr>
          <p:cNvPr descr="A picture containing bottle, food, table&#10;&#10;Description automatically generated" id="195" name="Google Shape;195;p31"/>
          <p:cNvPicPr preferRelativeResize="0"/>
          <p:nvPr/>
        </p:nvPicPr>
        <p:blipFill rotWithShape="1">
          <a:blip r:embed="rId4">
            <a:alphaModFix/>
          </a:blip>
          <a:srcRect b="0" l="0" r="0" t="0"/>
          <a:stretch/>
        </p:blipFill>
        <p:spPr>
          <a:xfrm>
            <a:off x="4572000" y="263769"/>
            <a:ext cx="4600538" cy="6330462"/>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pic>
        <p:nvPicPr>
          <p:cNvPr descr="A screenshot of a social media post&#10;&#10;Description automatically generated" id="200" name="Google Shape;200;p32"/>
          <p:cNvPicPr preferRelativeResize="0"/>
          <p:nvPr/>
        </p:nvPicPr>
        <p:blipFill rotWithShape="1">
          <a:blip r:embed="rId3">
            <a:alphaModFix/>
          </a:blip>
          <a:srcRect b="0" l="0" r="0" t="0"/>
          <a:stretch/>
        </p:blipFill>
        <p:spPr>
          <a:xfrm>
            <a:off x="-348175" y="263769"/>
            <a:ext cx="5365066" cy="5950634"/>
          </a:xfrm>
          <a:prstGeom prst="rect">
            <a:avLst/>
          </a:prstGeom>
          <a:noFill/>
          <a:ln>
            <a:noFill/>
          </a:ln>
        </p:spPr>
      </p:pic>
      <p:pic>
        <p:nvPicPr>
          <p:cNvPr descr="A screenshot of a cell phone&#10;&#10;Description automatically generated" id="201" name="Google Shape;201;p32"/>
          <p:cNvPicPr preferRelativeResize="0"/>
          <p:nvPr/>
        </p:nvPicPr>
        <p:blipFill rotWithShape="1">
          <a:blip r:embed="rId4">
            <a:alphaModFix/>
          </a:blip>
          <a:srcRect b="0" l="0" r="0" t="0"/>
          <a:stretch/>
        </p:blipFill>
        <p:spPr>
          <a:xfrm>
            <a:off x="4283612" y="263769"/>
            <a:ext cx="4937760" cy="4420772"/>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pic>
        <p:nvPicPr>
          <p:cNvPr descr="A screenshot of a cell phone&#10;&#10;Description automatically generated" id="206" name="Google Shape;206;p33"/>
          <p:cNvPicPr preferRelativeResize="0"/>
          <p:nvPr/>
        </p:nvPicPr>
        <p:blipFill rotWithShape="1">
          <a:blip r:embed="rId3">
            <a:alphaModFix/>
          </a:blip>
          <a:srcRect b="0" l="0" r="0" t="0"/>
          <a:stretch/>
        </p:blipFill>
        <p:spPr>
          <a:xfrm>
            <a:off x="910883" y="263770"/>
            <a:ext cx="7322234" cy="6211696"/>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pic>
        <p:nvPicPr>
          <p:cNvPr descr="A screenshot of a cell phone&#10;&#10;Description automatically generated" id="211" name="Google Shape;211;p34"/>
          <p:cNvPicPr preferRelativeResize="0"/>
          <p:nvPr/>
        </p:nvPicPr>
        <p:blipFill rotWithShape="1">
          <a:blip r:embed="rId3">
            <a:alphaModFix/>
          </a:blip>
          <a:srcRect b="0" l="0" r="0" t="0"/>
          <a:stretch/>
        </p:blipFill>
        <p:spPr>
          <a:xfrm>
            <a:off x="1441420" y="286770"/>
            <a:ext cx="6006180" cy="630746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