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5BC21E7-0D4C-4A67-8E1A-14762D4E3153}">
  <a:tblStyle styleId="{85BC21E7-0D4C-4A67-8E1A-14762D4E3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86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2483734467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Arctic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Antarctic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Shackleton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‘Endurance’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Hemisphere </a:t>
                      </a: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Equator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Glacier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Precipitation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Permafrost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Tundra</a:t>
                      </a: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Plateau</a:t>
                      </a:r>
                      <a:r>
                        <a:rPr lang="en-GB" sz="2000" baseline="0" dirty="0" smtClean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Hypothermia</a:t>
                      </a:r>
                      <a:r>
                        <a:rPr lang="en-GB" sz="2000" baseline="0" dirty="0" smtClean="0"/>
                        <a:t> </a:t>
                      </a:r>
                      <a:endParaRPr lang="en-GB"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Weddell Sea </a:t>
                      </a:r>
                      <a:endParaRPr lang="en-GB"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Indigenous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/>
                        <a:t>Inuit</a:t>
                      </a:r>
                      <a:r>
                        <a:rPr lang="en-GB" sz="2000" baseline="0" dirty="0" smtClean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18</Words>
  <Application>Microsoft Office PowerPoint</Application>
  <PresentationFormat>On-screen Show (16:9)</PresentationFormat>
  <Paragraphs>15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Turner</dc:creator>
  <cp:lastModifiedBy>Mark Turner</cp:lastModifiedBy>
  <cp:revision>2</cp:revision>
  <dcterms:modified xsi:type="dcterms:W3CDTF">2021-12-01T16:14:54Z</dcterms:modified>
</cp:coreProperties>
</file>