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7.xml"/>
  <Override ContentType="application/vnd.openxmlformats-officedocument.presentationml.notesSlide+xml" PartName="/ppt/notesSlides/notesSlide168.xml"/>
  <Override ContentType="application/vnd.openxmlformats-officedocument.presentationml.notesSlide+xml" PartName="/ppt/notesSlides/notesSlide354.xml"/>
  <Override ContentType="application/vnd.openxmlformats-officedocument.presentationml.notesSlide+xml" PartName="/ppt/notesSlides/notesSlide222.xml"/>
  <Override ContentType="application/vnd.openxmlformats-officedocument.presentationml.notesSlide+xml" PartName="/ppt/notesSlides/notesSlide311.xml"/>
  <Override ContentType="application/vnd.openxmlformats-officedocument.presentationml.notesSlide+xml" PartName="/ppt/notesSlides/notesSlide257.xml"/>
  <Override ContentType="application/vnd.openxmlformats-officedocument.presentationml.notesSlide+xml" PartName="/ppt/notesSlides/notesSlide265.xml"/>
  <Override ContentType="application/vnd.openxmlformats-officedocument.presentationml.notesSlide+xml" PartName="/ppt/notesSlides/notesSlide125.xml"/>
  <Override ContentType="application/vnd.openxmlformats-officedocument.presentationml.notesSlide+xml" PartName="/ppt/notesSlides/notesSlide5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117.xml"/>
  <Override ContentType="application/vnd.openxmlformats-officedocument.presentationml.notesSlide+xml" PartName="/ppt/notesSlides/notesSlide249.xml"/>
  <Override ContentType="application/vnd.openxmlformats-officedocument.presentationml.notesSlide+xml" PartName="/ppt/notesSlides/notesSlide273.xml"/>
  <Override ContentType="application/vnd.openxmlformats-officedocument.presentationml.notesSlide+xml" PartName="/ppt/notesSlides/notesSlide206.xml"/>
  <Override ContentType="application/vnd.openxmlformats-officedocument.presentationml.notesSlide+xml" PartName="/ppt/notesSlides/notesSlide230.xml"/>
  <Override ContentType="application/vnd.openxmlformats-officedocument.presentationml.notesSlide+xml" PartName="/ppt/notesSlides/notesSlide338.xml"/>
  <Override ContentType="application/vnd.openxmlformats-officedocument.presentationml.notesSlide+xml" PartName="/ppt/notesSlides/notesSlide362.xml"/>
  <Override ContentType="application/vnd.openxmlformats-officedocument.presentationml.notesSlide+xml" PartName="/ppt/notesSlides/notesSlide91.xml"/>
  <Override ContentType="application/vnd.openxmlformats-officedocument.presentationml.notesSlide+xml" PartName="/ppt/notesSlides/notesSlide133.xml"/>
  <Override ContentType="application/vnd.openxmlformats-officedocument.presentationml.notesSlide+xml" PartName="/ppt/notesSlides/notesSlide176.xml"/>
  <Override ContentType="application/vnd.openxmlformats-officedocument.presentationml.notesSlide+xml" PartName="/ppt/notesSlides/notesSlide109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303.xml"/>
  <Override ContentType="application/vnd.openxmlformats-officedocument.presentationml.notesSlide+xml" PartName="/ppt/notesSlides/notesSlide346.xml"/>
  <Override ContentType="application/vnd.openxmlformats-officedocument.presentationml.notesSlide+xml" PartName="/ppt/notesSlides/notesSlide214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196.xml"/>
  <Override ContentType="application/vnd.openxmlformats-officedocument.presentationml.notesSlide+xml" PartName="/ppt/notesSlides/notesSlide369.xml"/>
  <Override ContentType="application/vnd.openxmlformats-officedocument.presentationml.notesSlide+xml" PartName="/ppt/notesSlides/notesSlide250.xml"/>
  <Override ContentType="application/vnd.openxmlformats-officedocument.presentationml.notesSlide+xml" PartName="/ppt/notesSlides/notesSlide105.xml"/>
  <Override ContentType="application/vnd.openxmlformats-officedocument.presentationml.notesSlide+xml" PartName="/ppt/notesSlides/notesSlide148.xml"/>
  <Override ContentType="application/vnd.openxmlformats-officedocument.presentationml.notesSlide+xml" PartName="/ppt/notesSlides/notesSlide202.xml"/>
  <Override ContentType="application/vnd.openxmlformats-officedocument.presentationml.notesSlide+xml" PartName="/ppt/notesSlides/notesSlide39.xml"/>
  <Override ContentType="application/vnd.openxmlformats-officedocument.presentationml.notesSlide+xml" PartName="/ppt/notesSlides/notesSlide293.xml"/>
  <Override ContentType="application/vnd.openxmlformats-officedocument.presentationml.notesSlide+xml" PartName="/ppt/notesSlides/notesSlide137.xml"/>
  <Override ContentType="application/vnd.openxmlformats-officedocument.presentationml.notesSlide+xml" PartName="/ppt/notesSlides/notesSlide277.xml"/>
  <Override ContentType="application/vnd.openxmlformats-officedocument.presentationml.notesSlide+xml" PartName="/ppt/notesSlides/notesSlide87.xml"/>
  <Override ContentType="application/vnd.openxmlformats-officedocument.presentationml.notesSlide+xml" PartName="/ppt/notesSlides/notesSlide44.xml"/>
  <Override ContentType="application/vnd.openxmlformats-officedocument.presentationml.notesSlide+xml" PartName="/ppt/notesSlides/notesSlide234.xml"/>
  <Override ContentType="application/vnd.openxmlformats-officedocument.presentationml.notesSlide+xml" PartName="/ppt/notesSlides/notesSlide141.xml"/>
  <Override ContentType="application/vnd.openxmlformats-officedocument.presentationml.notesSlide+xml" PartName="/ppt/notesSlides/notesSlide153.xml"/>
  <Override ContentType="application/vnd.openxmlformats-officedocument.presentationml.notesSlide+xml" PartName="/ppt/notesSlides/notesSlide326.xml"/>
  <Override ContentType="application/vnd.openxmlformats-officedocument.presentationml.notesSlide+xml" PartName="/ppt/notesSlides/notesSlide110.xml"/>
  <Override ContentType="application/vnd.openxmlformats-officedocument.presentationml.notesSlide+xml" PartName="/ppt/notesSlides/notesSlide184.xml"/>
  <Override ContentType="application/vnd.openxmlformats-officedocument.presentationml.notesSlide+xml" PartName="/ppt/notesSlides/notesSlide75.xml"/>
  <Override ContentType="application/vnd.openxmlformats-officedocument.presentationml.notesSlide+xml" PartName="/ppt/notesSlides/notesSlide281.xml"/>
  <Override ContentType="application/vnd.openxmlformats-officedocument.presentationml.notesSlide+xml" PartName="/ppt/notesSlides/notesSlide331.xml"/>
  <Override ContentType="application/vnd.openxmlformats-officedocument.presentationml.notesSlide+xml" PartName="/ppt/notesSlides/notesSlide229.xml"/>
  <Override ContentType="application/vnd.openxmlformats-officedocument.presentationml.notesSlide+xml" PartName="/ppt/notesSlides/notesSlide180.xml"/>
  <Override ContentType="application/vnd.openxmlformats-officedocument.presentationml.notesSlide+xml" PartName="/ppt/notesSlides/notesSlide172.xml"/>
  <Override ContentType="application/vnd.openxmlformats-officedocument.presentationml.notesSlide+xml" PartName="/ppt/notesSlides/notesSlide261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63.xml"/>
  <Override ContentType="application/vnd.openxmlformats-officedocument.presentationml.notesSlide+xml" PartName="/ppt/notesSlides/notesSlide358.xml"/>
  <Override ContentType="application/vnd.openxmlformats-officedocument.presentationml.notesSlide+xml" PartName="/ppt/notesSlides/notesSlide342.xml"/>
  <Override ContentType="application/vnd.openxmlformats-officedocument.presentationml.notesSlide+xml" PartName="/ppt/notesSlides/notesSlide270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210.xml"/>
  <Override ContentType="application/vnd.openxmlformats-officedocument.presentationml.notesSlide+xml" PartName="/ppt/notesSlides/notesSlide315.xml"/>
  <Override ContentType="application/vnd.openxmlformats-officedocument.presentationml.notesSlide+xml" PartName="/ppt/notesSlides/notesSlide129.xml"/>
  <Override ContentType="application/vnd.openxmlformats-officedocument.presentationml.notesSlide+xml" PartName="/ppt/notesSlides/notesSlide60.xml"/>
  <Override ContentType="application/vnd.openxmlformats-officedocument.presentationml.notesSlide+xml" PartName="/ppt/notesSlides/notesSlide296.xml"/>
  <Override ContentType="application/vnd.openxmlformats-officedocument.presentationml.notesSlide+xml" PartName="/ppt/notesSlides/notesSlide253.xml"/>
  <Override ContentType="application/vnd.openxmlformats-officedocument.presentationml.notesSlide+xml" PartName="/ppt/notesSlides/notesSlide144.xml"/>
  <Override ContentType="application/vnd.openxmlformats-officedocument.presentationml.notesSlide+xml" PartName="/ppt/notesSlides/notesSlide48.xml"/>
  <Override ContentType="application/vnd.openxmlformats-officedocument.presentationml.notesSlide+xml" PartName="/ppt/notesSlides/notesSlide238.xml"/>
  <Override ContentType="application/vnd.openxmlformats-officedocument.presentationml.notesSlide+xml" PartName="/ppt/notesSlides/notesSlide157.xml"/>
  <Override ContentType="application/vnd.openxmlformats-officedocument.presentationml.notesSlide+xml" PartName="/ppt/notesSlides/notesSlide114.xml"/>
  <Override ContentType="application/vnd.openxmlformats-officedocument.presentationml.notesSlide+xml" PartName="/ppt/notesSlides/notesSlide101.xml"/>
  <Override ContentType="application/vnd.openxmlformats-officedocument.presentationml.notesSlide+xml" PartName="/ppt/notesSlides/notesSlide95.xml"/>
  <Override ContentType="application/vnd.openxmlformats-officedocument.presentationml.notesSlide+xml" PartName="/ppt/notesSlides/notesSlide52.xml"/>
  <Override ContentType="application/vnd.openxmlformats-officedocument.presentationml.notesSlide+xml" PartName="/ppt/notesSlides/notesSlide351.xml"/>
  <Override ContentType="application/vnd.openxmlformats-officedocument.presentationml.notesSlide+xml" PartName="/ppt/notesSlides/notesSlide319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161.xml"/>
  <Override ContentType="application/vnd.openxmlformats-officedocument.presentationml.notesSlide+xml" PartName="/ppt/notesSlides/notesSlide334.xml"/>
  <Override ContentType="application/vnd.openxmlformats-officedocument.presentationml.notesSlide+xml" PartName="/ppt/notesSlides/notesSlide306.xml"/>
  <Override ContentType="application/vnd.openxmlformats-officedocument.presentationml.notesSlide+xml" PartName="/ppt/notesSlides/notesSlide349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87.xml"/>
  <Override ContentType="application/vnd.openxmlformats-officedocument.presentationml.notesSlide+xml" PartName="/ppt/notesSlides/notesSlide78.xml"/>
  <Override ContentType="application/vnd.openxmlformats-officedocument.presentationml.notesSlide+xml" PartName="/ppt/notesSlides/notesSlide366.xml"/>
  <Override ContentType="application/vnd.openxmlformats-officedocument.presentationml.notesSlide+xml" PartName="/ppt/notesSlides/notesSlide323.xml"/>
  <Override ContentType="application/vnd.openxmlformats-officedocument.presentationml.notesSlide+xml" PartName="/ppt/notesSlides/notesSlide71.xml"/>
  <Override ContentType="application/vnd.openxmlformats-officedocument.presentationml.notesSlide+xml" PartName="/ppt/notesSlides/notesSlide285.xml"/>
  <Override ContentType="application/vnd.openxmlformats-officedocument.presentationml.notesSlide+xml" PartName="/ppt/notesSlides/notesSlide225.xml"/>
  <Override ContentType="application/vnd.openxmlformats-officedocument.presentationml.notesSlide+xml" PartName="/ppt/notesSlides/notesSlide242.xml"/>
  <Override ContentType="application/vnd.openxmlformats-officedocument.presentationml.notesSlide+xml" PartName="/ppt/notesSlides/notesSlide268.xml"/>
  <Override ContentType="application/vnd.openxmlformats-officedocument.presentationml.notesSlide+xml" PartName="/ppt/notesSlides/notesSlide329.xml"/>
  <Override ContentType="application/vnd.openxmlformats-officedocument.presentationml.notesSlide+xml" PartName="/ppt/notesSlides/notesSlide290.xml"/>
  <Override ContentType="application/vnd.openxmlformats-officedocument.presentationml.notesSlide+xml" PartName="/ppt/notesSlides/notesSlide274.xml"/>
  <Override ContentType="application/vnd.openxmlformats-officedocument.presentationml.notesSlide+xml" PartName="/ppt/notesSlides/notesSlide84.xml"/>
  <Override ContentType="application/vnd.openxmlformats-officedocument.presentationml.notesSlide+xml" PartName="/ppt/notesSlides/notesSlide302.xml"/>
  <Override ContentType="application/vnd.openxmlformats-officedocument.presentationml.notesSlide+xml" PartName="/ppt/notesSlides/notesSlide76.xml"/>
  <Override ContentType="application/vnd.openxmlformats-officedocument.presentationml.notesSlide+xml" PartName="/ppt/notesSlides/notesSlide345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41.xml"/>
  <Override ContentType="application/vnd.openxmlformats-officedocument.presentationml.notesSlide+xml" PartName="/ppt/notesSlides/notesSlide124.xml"/>
  <Override ContentType="application/vnd.openxmlformats-officedocument.presentationml.notesSlide+xml" PartName="/ppt/notesSlides/notesSlide256.xml"/>
  <Override ContentType="application/vnd.openxmlformats-officedocument.presentationml.notesSlide+xml" PartName="/ppt/notesSlides/notesSlide213.xml"/>
  <Override ContentType="application/vnd.openxmlformats-officedocument.presentationml.notesSlide+xml" PartName="/ppt/notesSlides/notesSlide223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82.xml"/>
  <Override ContentType="application/vnd.openxmlformats-officedocument.presentationml.notesSlide+xml" PartName="/ppt/notesSlides/notesSlide177.xml"/>
  <Override ContentType="application/vnd.openxmlformats-officedocument.presentationml.notesSlide+xml" PartName="/ppt/notesSlides/notesSlide231.xml"/>
  <Override ContentType="application/vnd.openxmlformats-officedocument.presentationml.notesSlide+xml" PartName="/ppt/notesSlides/notesSlide94.xml"/>
  <Override ContentType="application/vnd.openxmlformats-officedocument.presentationml.notesSlide+xml" PartName="/ppt/notesSlides/notesSlide363.xml"/>
  <Override ContentType="application/vnd.openxmlformats-officedocument.presentationml.notesSlide+xml" PartName="/ppt/notesSlides/notesSlide51.xml"/>
  <Override ContentType="application/vnd.openxmlformats-officedocument.presentationml.notesSlide+xml" PartName="/ppt/notesSlides/notesSlide266.xml"/>
  <Override ContentType="application/vnd.openxmlformats-officedocument.presentationml.notesSlide+xml" PartName="/ppt/notesSlides/notesSlide90.xml"/>
  <Override ContentType="application/vnd.openxmlformats-officedocument.presentationml.notesSlide+xml" PartName="/ppt/notesSlides/notesSlide134.xml"/>
  <Override ContentType="application/vnd.openxmlformats-officedocument.presentationml.notesSlide+xml" PartName="/ppt/notesSlides/notesSlide320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03.xml"/>
  <Override ContentType="application/vnd.openxmlformats-officedocument.presentationml.notesSlide+xml" PartName="/ppt/notesSlides/notesSlide330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246.xml"/>
  <Override ContentType="application/vnd.openxmlformats-officedocument.presentationml.notesSlide+xml" PartName="/ppt/notesSlides/notesSlide106.xml"/>
  <Override ContentType="application/vnd.openxmlformats-officedocument.presentationml.notesSlide+xml" PartName="/ppt/notesSlides/notesSlide99.xml"/>
  <Override ContentType="application/vnd.openxmlformats-officedocument.presentationml.notesSlide+xml" PartName="/ppt/notesSlides/notesSlide56.xml"/>
  <Override ContentType="application/vnd.openxmlformats-officedocument.presentationml.notesSlide+xml" PartName="/ppt/notesSlides/notesSlide152.xml"/>
  <Override ContentType="application/vnd.openxmlformats-officedocument.presentationml.notesSlide+xml" PartName="/ppt/notesSlides/notesSlide195.xml"/>
  <Override ContentType="application/vnd.openxmlformats-officedocument.presentationml.notesSlide+xml" PartName="/ppt/notesSlides/notesSlide289.xml"/>
  <Override ContentType="application/vnd.openxmlformats-officedocument.presentationml.notesSlide+xml" PartName="/ppt/notesSlides/notesSlide280.xml"/>
  <Override ContentType="application/vnd.openxmlformats-officedocument.presentationml.notesSlide+xml" PartName="/ppt/notesSlides/notesSlide183.xml"/>
  <Override ContentType="application/vnd.openxmlformats-officedocument.presentationml.notesSlide+xml" PartName="/ppt/notesSlides/notesSlide217.xml"/>
  <Override ContentType="application/vnd.openxmlformats-officedocument.presentationml.notesSlide+xml" PartName="/ppt/notesSlides/notesSlide61.xml"/>
  <Override ContentType="application/vnd.openxmlformats-officedocument.presentationml.notesSlide+xml" PartName="/ppt/notesSlides/notesSlide118.xml"/>
  <Override ContentType="application/vnd.openxmlformats-officedocument.presentationml.notesSlide+xml" PartName="/ppt/notesSlides/notesSlide167.xml"/>
  <Override ContentType="application/vnd.openxmlformats-officedocument.presentationml.notesSlide+xml" PartName="/ppt/notesSlides/notesSlide140.xml"/>
  <Override ContentType="application/vnd.openxmlformats-officedocument.presentationml.notesSlide+xml" PartName="/ppt/notesSlides/notesSlide314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339.xml"/>
  <Override ContentType="application/vnd.openxmlformats-officedocument.presentationml.notesSlide+xml" PartName="/ppt/notesSlides/notesSlide88.xml"/>
  <Override ContentType="application/vnd.openxmlformats-officedocument.presentationml.notesSlide+xml" PartName="/ppt/notesSlides/notesSlide357.xml"/>
  <Override ContentType="application/vnd.openxmlformats-officedocument.presentationml.notesSlide+xml" PartName="/ppt/notesSlides/notesSlide251.xml"/>
  <Override ContentType="application/vnd.openxmlformats-officedocument.presentationml.notesSlide+xml" PartName="/ppt/notesSlides/notesSlide294.xml"/>
  <Override ContentType="application/vnd.openxmlformats-officedocument.presentationml.notesSlide+xml" PartName="/ppt/notesSlides/notesSlide149.xml"/>
  <Override ContentType="application/vnd.openxmlformats-officedocument.presentationml.notesSlide+xml" PartName="/ppt/notesSlides/notesSlide252.xml"/>
  <Override ContentType="application/vnd.openxmlformats-officedocument.presentationml.notesSlide+xml" PartName="/ppt/notesSlides/notesSlide62.xml"/>
  <Override ContentType="application/vnd.openxmlformats-officedocument.presentationml.notesSlide+xml" PartName="/ppt/notesSlides/notesSlide295.xml"/>
  <Override ContentType="application/vnd.openxmlformats-officedocument.presentationml.notesSlide+xml" PartName="/ppt/notesSlides/notesSlide324.xml"/>
  <Override ContentType="application/vnd.openxmlformats-officedocument.presentationml.notesSlide+xml" PartName="/ppt/notesSlides/notesSlide235.xml"/>
  <Override ContentType="application/vnd.openxmlformats-officedocument.presentationml.notesSlide+xml" PartName="/ppt/notesSlides/notesSlide341.xml"/>
  <Override ContentType="application/vnd.openxmlformats-officedocument.presentationml.notesSlide+xml" PartName="/ppt/notesSlides/notesSlide45.xml"/>
  <Override ContentType="application/vnd.openxmlformats-officedocument.presentationml.notesSlide+xml" PartName="/ppt/notesSlides/notesSlide367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39.xml"/>
  <Override ContentType="application/vnd.openxmlformats-officedocument.presentationml.notesSlide+xml" PartName="/ppt/notesSlides/notesSlide278.xml"/>
  <Override ContentType="application/vnd.openxmlformats-officedocument.presentationml.notesSlide+xml" PartName="/ppt/notesSlides/notesSlide228.xml"/>
  <Override ContentType="application/vnd.openxmlformats-officedocument.presentationml.notesSlide+xml" PartName="/ppt/notesSlides/notesSlide55.xml"/>
  <Override ContentType="application/vnd.openxmlformats-officedocument.presentationml.notesSlide+xml" PartName="/ppt/notesSlides/notesSlide156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13.xml"/>
  <Override ContentType="application/vnd.openxmlformats-officedocument.presentationml.notesSlide+xml" PartName="/ppt/notesSlides/notesSlide199.xml"/>
  <Override ContentType="application/vnd.openxmlformats-officedocument.presentationml.notesSlide+xml" PartName="/ppt/notesSlides/notesSlide245.xml"/>
  <Override ContentType="application/vnd.openxmlformats-officedocument.presentationml.notesSlide+xml" PartName="/ppt/notesSlides/notesSlide72.xml"/>
  <Override ContentType="application/vnd.openxmlformats-officedocument.presentationml.notesSlide+xml" PartName="/ppt/notesSlides/notesSlide98.xml"/>
  <Override ContentType="application/vnd.openxmlformats-officedocument.presentationml.notesSlide+xml" PartName="/ppt/notesSlides/notesSlide288.xml"/>
  <Override ContentType="application/vnd.openxmlformats-officedocument.presentationml.notesSlide+xml" PartName="/ppt/notesSlides/notesSlide190.xml"/>
  <Override ContentType="application/vnd.openxmlformats-officedocument.presentationml.notesSlide+xml" PartName="/ppt/notesSlides/notesSlide218.xml"/>
  <Override ContentType="application/vnd.openxmlformats-officedocument.presentationml.notesSlide+xml" PartName="/ppt/notesSlides/notesSlide26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30.xml"/>
  <Override ContentType="application/vnd.openxmlformats-officedocument.presentationml.notesSlide+xml" PartName="/ppt/notesSlides/notesSlide38.xml"/>
  <Override ContentType="application/vnd.openxmlformats-officedocument.presentationml.notesSlide+xml" PartName="/ppt/notesSlides/notesSlide173.xml"/>
  <Override ContentType="application/vnd.openxmlformats-officedocument.presentationml.notesSlide+xml" PartName="/ppt/notesSlides/notesSlide307.xml"/>
  <Override ContentType="application/vnd.openxmlformats-officedocument.presentationml.notesSlide+xml" PartName="/ppt/notesSlides/notesSlide335.xml"/>
  <Override ContentType="application/vnd.openxmlformats-officedocument.presentationml.notesSlide+xml" PartName="/ppt/notesSlides/notesSlide318.xml"/>
  <Override ContentType="application/vnd.openxmlformats-officedocument.presentationml.notesSlide+xml" PartName="/ppt/notesSlides/notesSlide284.xml"/>
  <Override ContentType="application/vnd.openxmlformats-officedocument.presentationml.notesSlide+xml" PartName="/ppt/notesSlides/notesSlide352.xml"/>
  <Override ContentType="application/vnd.openxmlformats-officedocument.presentationml.notesSlide+xml" PartName="/ppt/notesSlides/notesSlide128.xml"/>
  <Override ContentType="application/vnd.openxmlformats-officedocument.presentationml.notesSlide+xml" PartName="/ppt/notesSlides/notesSlide267.xml"/>
  <Override ContentType="application/vnd.openxmlformats-officedocument.presentationml.notesSlide+xml" PartName="/ppt/notesSlides/notesSlide224.xml"/>
  <Override ContentType="application/vnd.openxmlformats-officedocument.presentationml.notesSlide+xml" PartName="/ppt/notesSlides/notesSlide241.xml"/>
  <Override ContentType="application/vnd.openxmlformats-officedocument.presentationml.notesSlide+xml" PartName="/ppt/notesSlides/notesSlide162.xml"/>
  <Override ContentType="application/vnd.openxmlformats-officedocument.presentationml.notesSlide+xml" PartName="/ppt/notesSlides/notesSlide49.xml"/>
  <Override ContentType="application/vnd.openxmlformats-officedocument.presentationml.notesSlide+xml" PartName="/ppt/notesSlides/notesSlide145.xml"/>
  <Override ContentType="application/vnd.openxmlformats-officedocument.presentationml.notesSlide+xml" PartName="/ppt/notesSlides/notesSlide207.xml"/>
  <Override ContentType="application/vnd.openxmlformats-officedocument.presentationml.notesSlide+xml" PartName="/ppt/notesSlides/notesSlide299.xml"/>
  <Override ContentType="application/vnd.openxmlformats-officedocument.presentationml.notesSlide+xml" PartName="/ppt/notesSlides/notesSlide102.xml"/>
  <Override ContentType="application/vnd.openxmlformats-officedocument.presentationml.notesSlide+xml" PartName="/ppt/notesSlides/notesSlide83.xml"/>
  <Override ContentType="application/vnd.openxmlformats-officedocument.presentationml.notesSlide+xml" PartName="/ppt/notesSlides/notesSlide40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66.xml"/>
  <Override ContentType="application/vnd.openxmlformats-officedocument.presentationml.notesSlide+xml" PartName="/ppt/notesSlides/notesSlide188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91.xml"/>
  <Override ContentType="application/vnd.openxmlformats-officedocument.presentationml.notesSlide+xml" PartName="/ppt/notesSlides/notesSlide50.xml"/>
  <Override ContentType="application/vnd.openxmlformats-officedocument.presentationml.notesSlide+xml" PartName="/ppt/notesSlides/notesSlide239.xml"/>
  <Override ContentType="application/vnd.openxmlformats-officedocument.presentationml.notesSlide+xml" PartName="/ppt/notesSlides/notesSlide240.xml"/>
  <Override ContentType="application/vnd.openxmlformats-officedocument.presentationml.notesSlide+xml" PartName="/ppt/notesSlides/notesSlide107.xml"/>
  <Override ContentType="application/vnd.openxmlformats-officedocument.presentationml.notesSlide+xml" PartName="/ppt/notesSlides/notesSlide186.xml"/>
  <Override ContentType="application/vnd.openxmlformats-officedocument.presentationml.notesSlide+xml" PartName="/ppt/notesSlides/notesSlide143.xml"/>
  <Override ContentType="application/vnd.openxmlformats-officedocument.presentationml.notesSlide+xml" PartName="/ppt/notesSlides/notesSlide151.xml"/>
  <Override ContentType="application/vnd.openxmlformats-officedocument.presentationml.notesSlide+xml" PartName="/ppt/notesSlides/notesSlide283.xml"/>
  <Override ContentType="application/vnd.openxmlformats-officedocument.presentationml.notesSlide+xml" PartName="/ppt/notesSlides/notesSlide100.xml"/>
  <Override ContentType="application/vnd.openxmlformats-officedocument.presentationml.notesSlide+xml" PartName="/ppt/notesSlides/notesSlide42.xml"/>
  <Override ContentType="application/vnd.openxmlformats-officedocument.presentationml.notesSlide+xml" PartName="/ppt/notesSlides/notesSlide232.xml"/>
  <Override ContentType="application/vnd.openxmlformats-officedocument.presentationml.notesSlide+xml" PartName="/ppt/notesSlides/notesSlide275.xml"/>
  <Override ContentType="application/vnd.openxmlformats-officedocument.presentationml.notesSlide+xml" PartName="/ppt/notesSlides/notesSlide85.xml"/>
  <Override ContentType="application/vnd.openxmlformats-officedocument.presentationml.notesSlide+xml" PartName="/ppt/notesSlides/notesSlide194.xml"/>
  <Override ContentType="application/vnd.openxmlformats-officedocument.presentationml.notesSlide+xml" PartName="/ppt/notesSlides/notesSlide328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77.xml"/>
  <Override ContentType="application/vnd.openxmlformats-officedocument.presentationml.notesSlide+xml" PartName="/ppt/notesSlides/notesSlide360.xml"/>
  <Override ContentType="application/vnd.openxmlformats-officedocument.presentationml.notesSlide+xml" PartName="/ppt/notesSlides/notesSlide73.xml"/>
  <Override ContentType="application/vnd.openxmlformats-officedocument.presentationml.notesSlide+xml" PartName="/ppt/notesSlides/notesSlide119.xml"/>
  <Override ContentType="application/vnd.openxmlformats-officedocument.presentationml.notesSlide+xml" PartName="/ppt/notesSlides/notesSlide263.xml"/>
  <Override ContentType="application/vnd.openxmlformats-officedocument.presentationml.notesSlide+xml" PartName="/ppt/notesSlides/notesSlide259.xml"/>
  <Override ContentType="application/vnd.openxmlformats-officedocument.presentationml.notesSlide+xml" PartName="/ppt/notesSlides/notesSlide81.xml"/>
  <Override ContentType="application/vnd.openxmlformats-officedocument.presentationml.notesSlide+xml" PartName="/ppt/notesSlides/notesSlide166.xml"/>
  <Override ContentType="application/vnd.openxmlformats-officedocument.presentationml.notesSlide+xml" PartName="/ppt/notesSlides/notesSlide182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0.xml"/>
  <Override ContentType="application/vnd.openxmlformats-officedocument.presentationml.notesSlide+xml" PartName="/ppt/notesSlides/notesSlide313.xml"/>
  <Override ContentType="application/vnd.openxmlformats-officedocument.presentationml.notesSlide+xml" PartName="/ppt/notesSlides/notesSlide69.xml"/>
  <Override ContentType="application/vnd.openxmlformats-officedocument.presentationml.notesSlide+xml" PartName="/ppt/notesSlides/notesSlide356.xml"/>
  <Override ContentType="application/vnd.openxmlformats-officedocument.presentationml.notesSlide+xml" PartName="/ppt/notesSlides/notesSlide178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135.xml"/>
  <Override ContentType="application/vnd.openxmlformats-officedocument.presentationml.notesSlide+xml" PartName="/ppt/notesSlides/notesSlide93.xml"/>
  <Override ContentType="application/vnd.openxmlformats-officedocument.presentationml.notesSlide+xml" PartName="/ppt/notesSlides/notesSlide204.xml"/>
  <Override ContentType="application/vnd.openxmlformats-officedocument.presentationml.notesSlide+xml" PartName="/ppt/notesSlides/notesSlide247.xml"/>
  <Override ContentType="application/vnd.openxmlformats-officedocument.presentationml.notesSlide+xml" PartName="/ppt/notesSlides/notesSlide301.xml"/>
  <Override ContentType="application/vnd.openxmlformats-officedocument.presentationml.notesSlide+xml" PartName="/ppt/notesSlides/notesSlide57.xml"/>
  <Override ContentType="application/vnd.openxmlformats-officedocument.presentationml.notesSlide+xml" PartName="/ppt/notesSlides/notesSlide123.xml"/>
  <Override ContentType="application/vnd.openxmlformats-officedocument.presentationml.notesSlide+xml" PartName="/ppt/notesSlides/notesSlide171.xml"/>
  <Override ContentType="application/vnd.openxmlformats-officedocument.presentationml.notesSlide+xml" PartName="/ppt/notesSlides/notesSlide344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16.xml"/>
  <Override ContentType="application/vnd.openxmlformats-officedocument.presentationml.notesSlide+xml" PartName="/ppt/notesSlides/notesSlide227.xml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138.xml"/>
  <Override ContentType="application/vnd.openxmlformats-officedocument.presentationml.notesSlide+xml" PartName="/ppt/notesSlides/notesSlide163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54.xml"/>
  <Override ContentType="application/vnd.openxmlformats-officedocument.presentationml.notesSlide+xml" PartName="/ppt/notesSlides/notesSlide198.xml"/>
  <Override ContentType="application/vnd.openxmlformats-officedocument.presentationml.notesSlide+xml" PartName="/ppt/notesSlides/notesSlide112.xml"/>
  <Override ContentType="application/vnd.openxmlformats-officedocument.presentationml.notesSlide+xml" PartName="/ppt/notesSlides/notesSlide103.xml"/>
  <Override ContentType="application/vnd.openxmlformats-officedocument.presentationml.notesSlide+xml" PartName="/ppt/notesSlides/notesSlide97.xml"/>
  <Override ContentType="application/vnd.openxmlformats-officedocument.presentationml.notesSlide+xml" PartName="/ppt/notesSlides/notesSlide155.xml"/>
  <Override ContentType="application/vnd.openxmlformats-officedocument.presentationml.notesSlide+xml" PartName="/ppt/notesSlides/notesSlide287.xml"/>
  <Override ContentType="application/vnd.openxmlformats-officedocument.presentationml.notesSlide+xml" PartName="/ppt/notesSlides/notesSlide189.xml"/>
  <Override ContentType="application/vnd.openxmlformats-officedocument.presentationml.notesSlide+xml" PartName="/ppt/notesSlides/notesSlide46.xml"/>
  <Override ContentType="application/vnd.openxmlformats-officedocument.presentationml.notesSlide+xml" PartName="/ppt/notesSlides/notesSlide89.xml"/>
  <Override ContentType="application/vnd.openxmlformats-officedocument.presentationml.notesSlide+xml" PartName="/ppt/notesSlides/notesSlide146.xml"/>
  <Override ContentType="application/vnd.openxmlformats-officedocument.presentationml.notesSlide+xml" PartName="/ppt/notesSlides/notesSlide219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332.xml"/>
  <Override ContentType="application/vnd.openxmlformats-officedocument.presentationml.notesSlide+xml" PartName="/ppt/notesSlides/notesSlide120.xml"/>
  <Override ContentType="application/vnd.openxmlformats-officedocument.presentationml.notesSlide+xml" PartName="/ppt/notesSlides/notesSlide308.xml"/>
  <Override ContentType="application/vnd.openxmlformats-officedocument.presentationml.notesSlide+xml" PartName="/ppt/notesSlides/notesSlide325.xml"/>
  <Override ContentType="application/vnd.openxmlformats-officedocument.presentationml.notesSlide+xml" PartName="/ppt/notesSlides/notesSlide368.xml"/>
  <Override ContentType="application/vnd.openxmlformats-officedocument.presentationml.notesSlide+xml" PartName="/ppt/notesSlides/notesSlide279.xml"/>
  <Override ContentType="application/vnd.openxmlformats-officedocument.presentationml.notesSlide+xml" PartName="/ppt/notesSlides/notesSlide236.xml"/>
  <Override ContentType="application/vnd.openxmlformats-officedocument.presentationml.notesSlide+xml" PartName="/ppt/notesSlides/notesSlide244.xml"/>
  <Override ContentType="application/vnd.openxmlformats-officedocument.presentationml.notesSlide+xml" PartName="/ppt/notesSlides/notesSlide201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131.xml"/>
  <Override ContentType="application/vnd.openxmlformats-officedocument.presentationml.notesSlide+xml" PartName="/ppt/notesSlides/notesSlide127.xml"/>
  <Override ContentType="application/vnd.openxmlformats-officedocument.presentationml.notesSlide+xml" PartName="/ppt/notesSlides/notesSlide191.xml"/>
  <Override ContentType="application/vnd.openxmlformats-officedocument.presentationml.notesSlide+xml" PartName="/ppt/notesSlides/notesSlide208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321.xml"/>
  <Override ContentType="application/vnd.openxmlformats-officedocument.presentationml.notesSlide+xml" PartName="/ppt/notesSlides/notesSlide364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65.xml"/>
  <Override ContentType="application/vnd.openxmlformats-officedocument.presentationml.notesSlide+xml" PartName="/ppt/notesSlides/notesSlide174.xml"/>
  <Override ContentType="application/vnd.openxmlformats-officedocument.presentationml.notesSlide+xml" PartName="/ppt/notesSlides/notesSlide347.xml"/>
  <Override ContentType="application/vnd.openxmlformats-officedocument.presentationml.notesSlide+xml" PartName="/ppt/notesSlides/notesSlide317.xml"/>
  <Override ContentType="application/vnd.openxmlformats-officedocument.presentationml.notesSlide+xml" PartName="/ppt/notesSlides/notesSlide336.xml"/>
  <Override ContentType="application/vnd.openxmlformats-officedocument.presentationml.notesSlide+xml" PartName="/ppt/notesSlides/notesSlide304.xml"/>
  <Override ContentType="application/vnd.openxmlformats-officedocument.presentationml.notesSlide+xml" PartName="/ppt/notesSlides/notesSlide272.xml"/>
  <Override ContentType="application/vnd.openxmlformats-officedocument.presentationml.notesSlide+xml" PartName="/ppt/notesSlides/notesSlide310.xml"/>
  <Override ContentType="application/vnd.openxmlformats-officedocument.presentationml.notesSlide+xml" PartName="/ppt/notesSlides/notesSlide340.xml"/>
  <Override ContentType="application/vnd.openxmlformats-officedocument.presentationml.notesSlide+xml" PartName="/ppt/notesSlides/notesSlide353.xml"/>
  <Override ContentType="application/vnd.openxmlformats-officedocument.presentationml.notesSlide+xml" PartName="/ppt/notesSlides/notesSlide255.xml"/>
  <Override ContentType="application/vnd.openxmlformats-officedocument.presentationml.notesSlide+xml" PartName="/ppt/notesSlides/notesSlide212.xml"/>
  <Override ContentType="application/vnd.openxmlformats-officedocument.presentationml.notesSlide+xml" PartName="/ppt/notesSlides/notesSlide298.xml"/>
  <Override ContentType="application/vnd.openxmlformats-officedocument.presentationml.notesSlide+xml" PartName="/ppt/notesSlides/notesSlide92.xml"/>
  <Override ContentType="application/vnd.openxmlformats-officedocument.presentationml.notesSlide+xml" PartName="/ppt/notesSlides/notesSlide193.xml"/>
  <Override ContentType="application/vnd.openxmlformats-officedocument.presentationml.notesSlide+xml" PartName="/ppt/notesSlides/notesSlide282.xml"/>
  <Override ContentType="application/vnd.openxmlformats-officedocument.presentationml.notesSlide+xml" PartName="/ppt/notesSlides/notesSlide150.xml"/>
  <Override ContentType="application/vnd.openxmlformats-officedocument.presentationml.notesSlide+xml" PartName="/ppt/notesSlides/notesSlide142.xml"/>
  <Override ContentType="application/vnd.openxmlformats-officedocument.presentationml.notesSlide+xml" PartName="/ppt/notesSlides/notesSlide248.xml"/>
  <Override ContentType="application/vnd.openxmlformats-officedocument.presentationml.notesSlide+xml" PartName="/ppt/notesSlides/notesSlide116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59.xml"/>
  <Override ContentType="application/vnd.openxmlformats-officedocument.presentationml.notesSlide+xml" PartName="/ppt/notesSlides/notesSlide185.xml"/>
  <Override ContentType="application/vnd.openxmlformats-officedocument.presentationml.notesSlide+xml" PartName="/ppt/notesSlides/notesSlide215.xml"/>
  <Override ContentType="application/vnd.openxmlformats-officedocument.presentationml.notesSlide+xml" PartName="/ppt/notesSlides/notesSlide126.xml"/>
  <Override ContentType="application/vnd.openxmlformats-officedocument.presentationml.notesSlide+xml" PartName="/ppt/notesSlides/notesSlide68.xml"/>
  <Override ContentType="application/vnd.openxmlformats-officedocument.presentationml.notesSlide+xml" PartName="/ppt/notesSlides/notesSlide258.xml"/>
  <Override ContentType="application/vnd.openxmlformats-officedocument.presentationml.notesSlide+xml" PartName="/ppt/notesSlides/notesSlide355.xml"/>
  <Override ContentType="application/vnd.openxmlformats-officedocument.presentationml.notesSlide+xml" PartName="/ppt/notesSlides/notesSlide312.xml"/>
  <Override ContentType="application/vnd.openxmlformats-officedocument.presentationml.notesSlide+xml" PartName="/ppt/notesSlides/notesSlide169.xml"/>
  <Override ContentType="application/vnd.openxmlformats-officedocument.presentationml.notesSlide+xml" PartName="/ppt/notesSlides/notesSlide292.xml"/>
  <Override ContentType="application/vnd.openxmlformats-officedocument.presentationml.notesSlide+xml" PartName="/ppt/notesSlides/notesSlide205.xml"/>
  <Override ContentType="application/vnd.openxmlformats-officedocument.presentationml.notesSlide+xml" PartName="/ppt/notesSlides/notesSlide337.xml"/>
  <Override ContentType="application/vnd.openxmlformats-officedocument.presentationml.notesSlide+xml" PartName="/ppt/notesSlides/notesSlide108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60.xml"/>
  <Override ContentType="application/vnd.openxmlformats-officedocument.presentationml.notesSlide+xml" PartName="/ppt/notesSlides/notesSlide43.xml"/>
  <Override ContentType="application/vnd.openxmlformats-officedocument.presentationml.notesSlide+xml" PartName="/ppt/notesSlides/notesSlide276.xml"/>
  <Override ContentType="application/vnd.openxmlformats-officedocument.presentationml.notesSlide+xml" PartName="/ppt/notesSlides/notesSlide86.xml"/>
  <Override ContentType="application/vnd.openxmlformats-officedocument.presentationml.notesSlide+xml" PartName="/ppt/notesSlides/notesSlide179.xml"/>
  <Override ContentType="application/vnd.openxmlformats-officedocument.presentationml.notesSlide+xml" PartName="/ppt/notesSlides/notesSlide343.xml"/>
  <Override ContentType="application/vnd.openxmlformats-officedocument.presentationml.notesSlide+xml" PartName="/ppt/notesSlides/notesSlide233.xml"/>
  <Override ContentType="application/vnd.openxmlformats-officedocument.presentationml.notesSlide+xml" PartName="/ppt/notesSlides/notesSlide300.xml"/>
  <Override ContentType="application/vnd.openxmlformats-officedocument.presentationml.notesSlide+xml" PartName="/ppt/notesSlides/notesSlide327.xml"/>
  <Override ContentType="application/vnd.openxmlformats-officedocument.presentationml.notesSlide+xml" PartName="/ppt/notesSlides/notesSlide165.xml"/>
  <Override ContentType="application/vnd.openxmlformats-officedocument.presentationml.notesSlide+xml" PartName="/ppt/notesSlides/notesSlide122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80.xml"/>
  <Override ContentType="application/vnd.openxmlformats-officedocument.presentationml.notesSlide+xml" PartName="/ppt/notesSlides/notesSlide264.xml"/>
  <Override ContentType="application/vnd.openxmlformats-officedocument.presentationml.notesSlide+xml" PartName="/ppt/notesSlides/notesSlide361.xml"/>
  <Override ContentType="application/vnd.openxmlformats-officedocument.presentationml.notesSlide+xml" PartName="/ppt/notesSlides/notesSlide74.xml"/>
  <Override ContentType="application/vnd.openxmlformats-officedocument.presentationml.notesSlide+xml" PartName="/ppt/notesSlides/notesSlide170.xml"/>
  <Override ContentType="application/vnd.openxmlformats-officedocument.presentationml.notesSlide+xml" PartName="/ppt/notesSlides/notesSlide197.xml"/>
  <Override ContentType="application/vnd.openxmlformats-officedocument.presentationml.notesSlide+xml" PartName="/ppt/notesSlides/notesSlide221.xml"/>
  <Override ContentType="application/vnd.openxmlformats-officedocument.presentationml.notesSlide+xml" PartName="/ppt/notesSlides/notesSlide58.xml"/>
  <Override ContentType="application/vnd.openxmlformats-officedocument.presentationml.notesSlide+xml" PartName="/ppt/notesSlides/notesSlide154.xml"/>
  <Override ContentType="application/vnd.openxmlformats-officedocument.presentationml.notesSlide+xml" PartName="/ppt/notesSlides/notesSlide136.xml"/>
  <Override ContentType="application/vnd.openxmlformats-officedocument.presentationml.notesSlide+xml" PartName="/ppt/notesSlides/notesSlide309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359.xml"/>
  <Override ContentType="application/vnd.openxmlformats-officedocument.presentationml.notesSlide+xml" PartName="/ppt/notesSlides/notesSlide260.xml"/>
  <Override ContentType="application/vnd.openxmlformats-officedocument.presentationml.notesSlide+xml" PartName="/ppt/notesSlides/notesSlide316.xml"/>
  <Override ContentType="application/vnd.openxmlformats-officedocument.presentationml.notesSlide+xml" PartName="/ppt/notesSlides/notesSlide70.xml"/>
  <Override ContentType="application/vnd.openxmlformats-officedocument.presentationml.notesSlide+xml" PartName="/ppt/notesSlides/notesSlide243.xml"/>
  <Override ContentType="application/vnd.openxmlformats-officedocument.presentationml.notesSlide+xml" PartName="/ppt/notesSlides/notesSlide111.xml"/>
  <Override ContentType="application/vnd.openxmlformats-officedocument.presentationml.notesSlide+xml" PartName="/ppt/notesSlides/notesSlide226.xml"/>
  <Override ContentType="application/vnd.openxmlformats-officedocument.presentationml.notesSlide+xml" PartName="/ppt/notesSlides/notesSlide269.xml"/>
  <Override ContentType="application/vnd.openxmlformats-officedocument.presentationml.notesSlide+xml" PartName="/ppt/notesSlides/notesSlide200.xml"/>
  <Override ContentType="application/vnd.openxmlformats-officedocument.presentationml.notesSlide+xml" PartName="/ppt/notesSlides/notesSlide181.xml"/>
  <Override ContentType="application/vnd.openxmlformats-officedocument.presentationml.notesSlide+xml" PartName="/ppt/notesSlides/notesSlide47.xml"/>
  <Override ContentType="application/vnd.openxmlformats-officedocument.presentationml.notesSlide+xml" PartName="/ppt/notesSlides/notesSlide350.xml"/>
  <Override ContentType="application/vnd.openxmlformats-officedocument.presentationml.notesSlide+xml" PartName="/ppt/notesSlides/notesSlide209.xml"/>
  <Override ContentType="application/vnd.openxmlformats-officedocument.presentationml.notesSlide+xml" PartName="/ppt/notesSlides/notesSlide104.xml"/>
  <Override ContentType="application/vnd.openxmlformats-officedocument.presentationml.notesSlide+xml" PartName="/ppt/notesSlides/notesSlide147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164.xml"/>
  <Override ContentType="application/vnd.openxmlformats-officedocument.presentationml.notesSlide+xml" PartName="/ppt/notesSlides/notesSlide64.xml"/>
  <Override ContentType="application/vnd.openxmlformats-officedocument.presentationml.notesSlide+xml" PartName="/ppt/notesSlides/notesSlide121.xml"/>
  <Override ContentType="application/vnd.openxmlformats-officedocument.presentationml.notesSlide+xml" PartName="/ppt/notesSlides/notesSlide333.xml"/>
  <Override ContentType="application/vnd.openxmlformats-officedocument.presentationml.notesSlide+xml" PartName="/ppt/notesSlides/notesSlide305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271.xml"/>
  <Override ContentType="application/vnd.openxmlformats-officedocument.presentationml.notesSlide+xml" PartName="/ppt/notesSlides/notesSlide365.xml"/>
  <Override ContentType="application/vnd.openxmlformats-officedocument.presentationml.notesSlide+xml" PartName="/ppt/notesSlides/notesSlide237.xml"/>
  <Override ContentType="application/vnd.openxmlformats-officedocument.presentationml.notesSlide+xml" PartName="/ppt/notesSlides/notesSlide297.xml"/>
  <Override ContentType="application/vnd.openxmlformats-officedocument.presentationml.notesSlide+xml" PartName="/ppt/notesSlides/notesSlide211.xml"/>
  <Override ContentType="application/vnd.openxmlformats-officedocument.presentationml.notesSlide+xml" PartName="/ppt/notesSlides/notesSlide254.xml"/>
  <Override ContentType="application/vnd.openxmlformats-officedocument.presentationml.notesSlide+xml" PartName="/ppt/notesSlides/notesSlide79.xml"/>
  <Override ContentType="application/vnd.openxmlformats-officedocument.presentationml.notesSlide+xml" PartName="/ppt/notesSlides/notesSlide132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96.xml"/>
  <Override ContentType="application/vnd.openxmlformats-officedocument.presentationml.notesSlide+xml" PartName="/ppt/notesSlides/notesSlide192.xml"/>
  <Override ContentType="application/vnd.openxmlformats-officedocument.presentationml.notesSlide+xml" PartName="/ppt/notesSlides/notesSlide286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15.xml"/>
  <Override ContentType="application/vnd.openxmlformats-officedocument.presentationml.notesSlide+xml" PartName="/ppt/notesSlides/notesSlide53.xml"/>
  <Override ContentType="application/vnd.openxmlformats-officedocument.presentationml.notesSlide+xml" PartName="/ppt/notesSlides/notesSlide158.xml"/>
  <Override ContentType="application/vnd.openxmlformats-officedocument.presentationml.notesSlide+xml" PartName="/ppt/notesSlides/notesSlide322.xml"/>
  <Override ContentType="application/vnd.openxmlformats-officedocument.presentationml.notesSlide+xml" PartName="/ppt/notesSlides/notesSlide175.xml"/>
  <Override ContentType="application/vnd.openxmlformats-officedocument.presentationml.notesSlide+xml" PartName="/ppt/notesSlides/notesSlide348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21.xml"/>
  <Override ContentType="application/vnd.openxmlformats-officedocument.presentationml.slide+xml" PartName="/ppt/slides/slide296.xml"/>
  <Override ContentType="application/vnd.openxmlformats-officedocument.presentationml.slide+xml" PartName="/ppt/slides/slide164.xml"/>
  <Override ContentType="application/vnd.openxmlformats-officedocument.presentationml.slide+xml" PartName="/ppt/slides/slide253.xml"/>
  <Override ContentType="application/vnd.openxmlformats-officedocument.presentationml.slide+xml" PartName="/ppt/slides/slide43.xml"/>
  <Override ContentType="application/vnd.openxmlformats-officedocument.presentationml.slide+xml" PartName="/ppt/slides/slide199.xml"/>
  <Override ContentType="application/vnd.openxmlformats-officedocument.presentationml.slide+xml" PartName="/ppt/slides/slide210.xml"/>
  <Override ContentType="application/vnd.openxmlformats-officedocument.presentationml.slide+xml" PartName="/ppt/slides/slide78.xml"/>
  <Override ContentType="application/vnd.openxmlformats-officedocument.presentationml.slide+xml" PartName="/ppt/slides/slide350.xml"/>
  <Override ContentType="application/vnd.openxmlformats-officedocument.presentationml.slide+xml" PartName="/ppt/slides/slide86.xml"/>
  <Override ContentType="application/vnd.openxmlformats-officedocument.presentationml.slide+xml" PartName="/ppt/slides/slide35.xml"/>
  <Override ContentType="application/vnd.openxmlformats-officedocument.presentationml.slide+xml" PartName="/ppt/slides/slide202.xml"/>
  <Override ContentType="application/vnd.openxmlformats-officedocument.presentationml.slide+xml" PartName="/ppt/slides/slide334.xml"/>
  <Override ContentType="application/vnd.openxmlformats-officedocument.presentationml.slide+xml" PartName="/ppt/slides/slide105.xml"/>
  <Override ContentType="application/vnd.openxmlformats-officedocument.presentationml.slide+xml" PartName="/ppt/slides/slide148.xml"/>
  <Override ContentType="application/vnd.openxmlformats-officedocument.presentationml.slide+xml" PartName="/ppt/slides/slide172.xml"/>
  <Override ContentType="application/vnd.openxmlformats-officedocument.presentationml.slide+xml" PartName="/ppt/slides/slide19.xml"/>
  <Override ContentType="application/vnd.openxmlformats-officedocument.presentationml.slide+xml" PartName="/ppt/slides/slide326.xml"/>
  <Override ContentType="application/vnd.openxmlformats-officedocument.presentationml.slide+xml" PartName="/ppt/slides/slide5.xml"/>
  <Override ContentType="application/vnd.openxmlformats-officedocument.presentationml.slide+xml" PartName="/ppt/slides/slide237.xml"/>
  <Override ContentType="application/vnd.openxmlformats-officedocument.presentationml.slide+xml" PartName="/ppt/slides/slide369.xml"/>
  <Override ContentType="application/vnd.openxmlformats-officedocument.presentationml.slide+xml" PartName="/ppt/slides/slide261.xml"/>
  <Override ContentType="application/vnd.openxmlformats-officedocument.presentationml.slide+xml" PartName="/ppt/slides/slide51.xml"/>
  <Override ContentType="application/vnd.openxmlformats-officedocument.presentationml.slide+xml" PartName="/ppt/slides/slide245.xml"/>
  <Override ContentType="application/vnd.openxmlformats-officedocument.presentationml.slide+xml" PartName="/ppt/slides/slide113.xml"/>
  <Override ContentType="application/vnd.openxmlformats-officedocument.presentationml.slide+xml" PartName="/ppt/slides/slide288.xml"/>
  <Override ContentType="application/vnd.openxmlformats-officedocument.presentationml.slide+xml" PartName="/ppt/slides/slide342.xml"/>
  <Override ContentType="application/vnd.openxmlformats-officedocument.presentationml.slide+xml" PartName="/ppt/slides/slide94.xml"/>
  <Override ContentType="application/vnd.openxmlformats-officedocument.presentationml.slide+xml" PartName="/ppt/slides/slide156.xml"/>
  <Override ContentType="application/vnd.openxmlformats-officedocument.presentationml.slide+xml" PartName="/ppt/slides/slide217.xml"/>
  <Override ContentType="application/vnd.openxmlformats-officedocument.presentationml.slide+xml" PartName="/ppt/slides/slide281.xml"/>
  <Override ContentType="application/vnd.openxmlformats-officedocument.presentationml.slide+xml" PartName="/ppt/slides/slide71.xml"/>
  <Override ContentType="application/vnd.openxmlformats-officedocument.presentationml.slide+xml" PartName="/ppt/slides/slide179.xml"/>
  <Override ContentType="application/vnd.openxmlformats-officedocument.presentationml.slide+xml" PartName="/ppt/slides/slide276.xml"/>
  <Override ContentType="application/vnd.openxmlformats-officedocument.presentationml.slide+xml" PartName="/ppt/slides/slide233.xml"/>
  <Override ContentType="application/vnd.openxmlformats-officedocument.presentationml.slide+xml" PartName="/ppt/slides/slide66.xml"/>
  <Override ContentType="application/vnd.openxmlformats-officedocument.presentationml.slide+xml" PartName="/ppt/slides/slide362.xml"/>
  <Override ContentType="application/vnd.openxmlformats-officedocument.presentationml.slide+xml" PartName="/ppt/slides/slide265.xml"/>
  <Override ContentType="application/vnd.openxmlformats-officedocument.presentationml.slide+xml" PartName="/ppt/slides/slide23.xml"/>
  <Override ContentType="application/vnd.openxmlformats-officedocument.presentationml.slide+xml" PartName="/ppt/slides/slide229.xml"/>
  <Override ContentType="application/vnd.openxmlformats-officedocument.presentationml.slide+xml" PartName="/ppt/slides/slide136.xml"/>
  <Override ContentType="application/vnd.openxmlformats-officedocument.presentationml.slide+xml" PartName="/ppt/slides/slide184.xml"/>
  <Override ContentType="application/vnd.openxmlformats-officedocument.presentationml.slide+xml" PartName="/ppt/slides/slide357.xml"/>
  <Override ContentType="application/vnd.openxmlformats-officedocument.presentationml.slide+xml" PartName="/ppt/slides/slide141.xml"/>
  <Override ContentType="application/vnd.openxmlformats-officedocument.presentationml.slide+xml" PartName="/ppt/slides/slide314.xml"/>
  <Override ContentType="application/vnd.openxmlformats-officedocument.presentationml.slide+xml" PartName="/ppt/slides/slide338.xml"/>
  <Override ContentType="application/vnd.openxmlformats-officedocument.presentationml.slide+xml" PartName="/ppt/slides/slide82.xml"/>
  <Override ContentType="application/vnd.openxmlformats-officedocument.presentationml.slide+xml" PartName="/ppt/slides/slide9.xml"/>
  <Override ContentType="application/vnd.openxmlformats-officedocument.presentationml.slide+xml" PartName="/ppt/slides/slide168.xml"/>
  <Override ContentType="application/vnd.openxmlformats-officedocument.presentationml.slide+xml" PartName="/ppt/slides/slide12.xml"/>
  <Override ContentType="application/vnd.openxmlformats-officedocument.presentationml.slide+xml" PartName="/ppt/slides/slide108.xml"/>
  <Override ContentType="application/vnd.openxmlformats-officedocument.presentationml.slide+xml" PartName="/ppt/slides/slide187.xml"/>
  <Override ContentType="application/vnd.openxmlformats-officedocument.presentationml.slide+xml" PartName="/ppt/slides/slide98.xml"/>
  <Override ContentType="application/vnd.openxmlformats-officedocument.presentationml.slide+xml" PartName="/ppt/slides/slide152.xml"/>
  <Override ContentType="application/vnd.openxmlformats-officedocument.presentationml.slide+xml" PartName="/ppt/slides/slide125.xml"/>
  <Override ContentType="application/vnd.openxmlformats-officedocument.presentationml.slide+xml" PartName="/ppt/slides/slide257.xml"/>
  <Override ContentType="application/vnd.openxmlformats-officedocument.presentationml.slide+xml" PartName="/ppt/slides/slide20.xml"/>
  <Override ContentType="application/vnd.openxmlformats-officedocument.presentationml.slide+xml" PartName="/ppt/slides/slide161.xml"/>
  <Override ContentType="application/vnd.openxmlformats-officedocument.presentationml.slide+xml" PartName="/ppt/slides/slide214.xml"/>
  <Override ContentType="application/vnd.openxmlformats-officedocument.presentationml.slide+xml" PartName="/ppt/slides/slide38.xml"/>
  <Override ContentType="application/vnd.openxmlformats-officedocument.presentationml.slide+xml" PartName="/ppt/slides/slide46.xml"/>
  <Override ContentType="application/vnd.openxmlformats-officedocument.presentationml.slide+xml" PartName="/ppt/slides/slide206.xml"/>
  <Override ContentType="application/vnd.openxmlformats-officedocument.presentationml.slide+xml" PartName="/ppt/slides/slide55.xml"/>
  <Override ContentType="application/vnd.openxmlformats-officedocument.presentationml.slide+xml" PartName="/ppt/slides/slide249.xml"/>
  <Override ContentType="application/vnd.openxmlformats-officedocument.presentationml.slide+xml" PartName="/ppt/slides/slide195.xml"/>
  <Override ContentType="application/vnd.openxmlformats-officedocument.presentationml.slide+xml" PartName="/ppt/slides/slide306.xml"/>
  <Override ContentType="application/vnd.openxmlformats-officedocument.presentationml.slide+xml" PartName="/ppt/slides/slide272.xml"/>
  <Override ContentType="application/vnd.openxmlformats-officedocument.presentationml.slide+xml" PartName="/ppt/slides/slide59.xml"/>
  <Override ContentType="application/vnd.openxmlformats-officedocument.presentationml.slide+xml" PartName="/ppt/slides/slide285.xml"/>
  <Override ContentType="application/vnd.openxmlformats-officedocument.presentationml.slide+xml" PartName="/ppt/slides/slide89.xml"/>
  <Override ContentType="application/vnd.openxmlformats-officedocument.presentationml.slide+xml" PartName="/ppt/slides/slide323.xml"/>
  <Override ContentType="application/vnd.openxmlformats-officedocument.presentationml.slide+xml" PartName="/ppt/slides/slide242.xml"/>
  <Override ContentType="application/vnd.openxmlformats-officedocument.presentationml.slide+xml" PartName="/ppt/slides/slide349.xml"/>
  <Override ContentType="application/vnd.openxmlformats-officedocument.presentationml.slide+xml" PartName="/ppt/slides/slide129.xml"/>
  <Override ContentType="application/vnd.openxmlformats-officedocument.presentationml.slide+xml" PartName="/ppt/slides/slide63.xml"/>
  <Override ContentType="application/vnd.openxmlformats-officedocument.presentationml.slide+xml" PartName="/ppt/slides/slide159.xml"/>
  <Override ContentType="application/vnd.openxmlformats-officedocument.presentationml.slide+xml" PartName="/ppt/slides/slide101.xml"/>
  <Override ContentType="application/vnd.openxmlformats-officedocument.presentationml.slide+xml" PartName="/ppt/slides/slide116.xml"/>
  <Override ContentType="application/vnd.openxmlformats-officedocument.presentationml.slide+xml" PartName="/ppt/slides/slide144.xml"/>
  <Override ContentType="application/vnd.openxmlformats-officedocument.presentationml.slide+xml" PartName="/ppt/slides/slide133.xml"/>
  <Override ContentType="application/vnd.openxmlformats-officedocument.presentationml.slide+xml" PartName="/ppt/slides/slide91.xml"/>
  <Override ContentType="application/vnd.openxmlformats-officedocument.presentationml.slide+xml" PartName="/ppt/slides/slide31.xml"/>
  <Override ContentType="application/vnd.openxmlformats-officedocument.presentationml.slide+xml" PartName="/ppt/slides/slide74.xml"/>
  <Override ContentType="application/vnd.openxmlformats-officedocument.presentationml.slide+xml" PartName="/ppt/slides/slide176.xml"/>
  <Override ContentType="application/vnd.openxmlformats-officedocument.presentationml.slide+xml" PartName="/ppt/slides/slide268.xml"/>
  <Override ContentType="application/vnd.openxmlformats-officedocument.presentationml.slide+xml" PartName="/ppt/slides/slide27.xml"/>
  <Override ContentType="application/vnd.openxmlformats-officedocument.presentationml.slide+xml" PartName="/ppt/slides/slide2.xml"/>
  <Override ContentType="application/vnd.openxmlformats-officedocument.presentationml.slide+xml" PartName="/ppt/slides/slide225.xml"/>
  <Override ContentType="application/vnd.openxmlformats-officedocument.presentationml.slide+xml" PartName="/ppt/slides/slide310.xml"/>
  <Override ContentType="application/vnd.openxmlformats-officedocument.presentationml.slide+xml" PartName="/ppt/slides/slide366.xml"/>
  <Override ContentType="application/vnd.openxmlformats-officedocument.presentationml.slide+xml" PartName="/ppt/slides/slide180.xml"/>
  <Override ContentType="application/vnd.openxmlformats-officedocument.presentationml.slide+xml" PartName="/ppt/slides/slide353.xml"/>
  <Override ContentType="application/vnd.openxmlformats-officedocument.presentationml.slide+xml" PartName="/ppt/slides/slide18.xml"/>
  <Override ContentType="application/vnd.openxmlformats-officedocument.presentationml.slide+xml" PartName="/ppt/slides/slide333.xml"/>
  <Override ContentType="application/vnd.openxmlformats-officedocument.presentationml.slide+xml" PartName="/ppt/slides/slide201.xml"/>
  <Override ContentType="application/vnd.openxmlformats-officedocument.presentationml.slide+xml" PartName="/ppt/slides/slide309.xml"/>
  <Override ContentType="application/vnd.openxmlformats-officedocument.presentationml.slide+xml" PartName="/ppt/slides/slide244.xml"/>
  <Override ContentType="application/vnd.openxmlformats-officedocument.presentationml.slide+xml" PartName="/ppt/slides/slide52.xml"/>
  <Override ContentType="application/vnd.openxmlformats-officedocument.presentationml.slide+xml" PartName="/ppt/slides/slide287.xml"/>
  <Override ContentType="application/vnd.openxmlformats-officedocument.presentationml.slide+xml" PartName="/ppt/slides/slide270.xml"/>
  <Override ContentType="application/vnd.openxmlformats-officedocument.presentationml.slide+xml" PartName="/ppt/slides/slide95.xml"/>
  <Override ContentType="application/vnd.openxmlformats-officedocument.presentationml.slide+xml" PartName="/ppt/slides/slide181.xml"/>
  <Override ContentType="application/vnd.openxmlformats-officedocument.presentationml.slide+xml" PartName="/ppt/slides/slide157.xml"/>
  <Override ContentType="application/vnd.openxmlformats-officedocument.presentationml.slide+xml" PartName="/ppt/slides/slide343.xml"/>
  <Override ContentType="application/vnd.openxmlformats-officedocument.presentationml.slide+xml" PartName="/ppt/slides/slide211.xml"/>
  <Override ContentType="application/vnd.openxmlformats-officedocument.presentationml.slide+xml" PartName="/ppt/slides/slide77.xml"/>
  <Override ContentType="application/vnd.openxmlformats-officedocument.presentationml.slide+xml" PartName="/ppt/slides/slide165.xml"/>
  <Override ContentType="application/vnd.openxmlformats-officedocument.presentationml.slide+xml" PartName="/ppt/slides/slide297.xml"/>
  <Override ContentType="application/vnd.openxmlformats-officedocument.presentationml.slide+xml" PartName="/ppt/slides/slide34.xml"/>
  <Override ContentType="application/vnd.openxmlformats-officedocument.presentationml.slide+xml" PartName="/ppt/slides/slide254.xml"/>
  <Override ContentType="application/vnd.openxmlformats-officedocument.presentationml.slide+xml" PartName="/ppt/slides/slide122.xml"/>
  <Override ContentType="application/vnd.openxmlformats-officedocument.presentationml.slide+xml" PartName="/ppt/slides/slide147.xml"/>
  <Override ContentType="application/vnd.openxmlformats-officedocument.presentationml.slide+xml" PartName="/ppt/slides/slide191.xml"/>
  <Override ContentType="application/vnd.openxmlformats-officedocument.presentationml.slide+xml" PartName="/ppt/slides/slide279.xml"/>
  <Override ContentType="application/vnd.openxmlformats-officedocument.presentationml.slide+xml" PartName="/ppt/slides/slide236.xml"/>
  <Override ContentType="application/vnd.openxmlformats-officedocument.presentationml.slide+xml" PartName="/ppt/slides/slide104.xml"/>
  <Override ContentType="application/vnd.openxmlformats-officedocument.presentationml.slide+xml" PartName="/ppt/slides/slide24.xml"/>
  <Override ContentType="application/vnd.openxmlformats-officedocument.presentationml.slide+xml" PartName="/ppt/slides/slide137.xml"/>
  <Override ContentType="application/vnd.openxmlformats-officedocument.presentationml.slide+xml" PartName="/ppt/slides/slide110.xml"/>
  <Override ContentType="application/vnd.openxmlformats-officedocument.presentationml.slide+xml" PartName="/ppt/slides/slide361.xml"/>
  <Override ContentType="application/vnd.openxmlformats-officedocument.presentationml.slide+xml" PartName="/ppt/slides/slide293.xml"/>
  <Override ContentType="application/vnd.openxmlformats-officedocument.presentationml.slide+xml" PartName="/ppt/slides/slide358.xml"/>
  <Override ContentType="application/vnd.openxmlformats-officedocument.presentationml.slide+xml" PartName="/ppt/slides/slide250.xml"/>
  <Override ContentType="application/vnd.openxmlformats-officedocument.presentationml.slide+xml" PartName="/ppt/slides/slide153.xml"/>
  <Override ContentType="application/vnd.openxmlformats-officedocument.presentationml.slide+xml" PartName="/ppt/slides/slide248.xml"/>
  <Override ContentType="application/vnd.openxmlformats-officedocument.presentationml.slide+xml" PartName="/ppt/slides/slide67.xml"/>
  <Override ContentType="application/vnd.openxmlformats-officedocument.presentationml.slide+xml" PartName="/ppt/slides/slide196.xml"/>
  <Override ContentType="application/vnd.openxmlformats-officedocument.presentationml.slide+xml" PartName="/ppt/slides/slide300.xml"/>
  <Override ContentType="application/vnd.openxmlformats-officedocument.presentationml.slide+xml" PartName="/ppt/slides/slide315.xml"/>
  <Override ContentType="application/vnd.openxmlformats-officedocument.presentationml.slide+xml" PartName="/ppt/slides/slide171.xml"/>
  <Override ContentType="application/vnd.openxmlformats-officedocument.presentationml.slide+xml" PartName="/ppt/slides/slide259.xml"/>
  <Override ContentType="application/vnd.openxmlformats-officedocument.presentationml.slide+xml" PartName="/ppt/slides/slide282.xml"/>
  <Override ContentType="application/vnd.openxmlformats-officedocument.presentationml.slide+xml" PartName="/ppt/slides/slide49.xml"/>
  <Override ContentType="application/vnd.openxmlformats-officedocument.presentationml.slide+xml" PartName="/ppt/slides/slide216.xml"/>
  <Override ContentType="application/vnd.openxmlformats-officedocument.presentationml.slide+xml" PartName="/ppt/slides/slide327.xml"/>
  <Override ContentType="application/vnd.openxmlformats-officedocument.presentationml.slide+xml" PartName="/ppt/slides/slide83.xml"/>
  <Override ContentType="application/vnd.openxmlformats-officedocument.presentationml.slide+xml" PartName="/ppt/slides/slide6.xml"/>
  <Override ContentType="application/vnd.openxmlformats-officedocument.presentationml.slide+xml" PartName="/ppt/slides/slide264.xml"/>
  <Override ContentType="application/vnd.openxmlformats-officedocument.presentationml.slide+xml" PartName="/ppt/slides/slide119.xml"/>
  <Override ContentType="application/vnd.openxmlformats-officedocument.presentationml.slide+xml" PartName="/ppt/slides/slide40.xml"/>
  <Override ContentType="application/vnd.openxmlformats-officedocument.presentationml.slide+xml" PartName="/ppt/slides/slide221.xml"/>
  <Override ContentType="application/vnd.openxmlformats-officedocument.presentationml.slide+xml" PartName="/ppt/slides/slide73.xml"/>
  <Override ContentType="application/vnd.openxmlformats-officedocument.presentationml.slide+xml" PartName="/ppt/slides/slide169.xml"/>
  <Override ContentType="application/vnd.openxmlformats-officedocument.presentationml.slide+xml" PartName="/ppt/slides/slide258.xml"/>
  <Override ContentType="application/vnd.openxmlformats-officedocument.presentationml.slide+xml" PartName="/ppt/slides/slide30.xml"/>
  <Override ContentType="application/vnd.openxmlformats-officedocument.presentationml.slide+xml" PartName="/ppt/slides/slide126.xml"/>
  <Override ContentType="application/vnd.openxmlformats-officedocument.presentationml.slide+xml" PartName="/ppt/slides/slide186.xml"/>
  <Override ContentType="application/vnd.openxmlformats-officedocument.presentationml.slide+xml" PartName="/ppt/slides/slide215.xml"/>
  <Override ContentType="application/vnd.openxmlformats-officedocument.presentationml.slide+xml" PartName="/ppt/slides/slide109.xml"/>
  <Override ContentType="application/vnd.openxmlformats-officedocument.presentationml.slide+xml" PartName="/ppt/slides/slide99.xml"/>
  <Override ContentType="application/vnd.openxmlformats-officedocument.presentationml.slide+xml" PartName="/ppt/slides/slide39.xml"/>
  <Override ContentType="application/vnd.openxmlformats-officedocument.presentationml.slide+xml" PartName="/ppt/slides/slide311.xml"/>
  <Override ContentType="application/vnd.openxmlformats-officedocument.presentationml.slide+xml" PartName="/ppt/slides/slide13.xml"/>
  <Override ContentType="application/vnd.openxmlformats-officedocument.presentationml.slide+xml" PartName="/ppt/slides/slide56.xml"/>
  <Override ContentType="application/vnd.openxmlformats-officedocument.presentationml.slide+xml" PartName="/ppt/slides/slide222.xml"/>
  <Override ContentType="application/vnd.openxmlformats-officedocument.presentationml.slide+xml" PartName="/ppt/slides/slide354.xml"/>
  <Override ContentType="application/vnd.openxmlformats-officedocument.presentationml.slide+xml" PartName="/ppt/slides/slide337.xml"/>
  <Override ContentType="application/vnd.openxmlformats-officedocument.presentationml.slide+xml" PartName="/ppt/slides/slide205.xml"/>
  <Override ContentType="application/vnd.openxmlformats-officedocument.presentationml.slide+xml" PartName="/ppt/slides/slide292.xml"/>
  <Override ContentType="application/vnd.openxmlformats-officedocument.presentationml.slide+xml" PartName="/ppt/slides/slide160.xml"/>
  <Override ContentType="application/vnd.openxmlformats-officedocument.presentationml.slide+xml" PartName="/ppt/slides/slide232.xml"/>
  <Override ContentType="application/vnd.openxmlformats-officedocument.presentationml.slide+xml" PartName="/ppt/slides/slide100.xml"/>
  <Override ContentType="application/vnd.openxmlformats-officedocument.presentationml.slide+xml" PartName="/ppt/slides/slide90.xml"/>
  <Override ContentType="application/vnd.openxmlformats-officedocument.presentationml.slide+xml" PartName="/ppt/slides/slide143.xml"/>
  <Override ContentType="application/vnd.openxmlformats-officedocument.presentationml.slide+xml" PartName="/ppt/slides/slide275.xml"/>
  <Override ContentType="application/vnd.openxmlformats-officedocument.presentationml.slide+xml" PartName="/ppt/slides/slide132.xml"/>
  <Override ContentType="application/vnd.openxmlformats-officedocument.presentationml.slide+xml" PartName="/ppt/slides/slide62.xml"/>
  <Override ContentType="application/vnd.openxmlformats-officedocument.presentationml.slide+xml" PartName="/ppt/slides/slide175.xml"/>
  <Override ContentType="application/vnd.openxmlformats-officedocument.presentationml.slide+xml" PartName="/ppt/slides/slide269.xml"/>
  <Override ContentType="application/vnd.openxmlformats-officedocument.presentationml.slide+xml" PartName="/ppt/slides/slide322.xml"/>
  <Override ContentType="application/vnd.openxmlformats-officedocument.presentationml.slide+xml" PartName="/ppt/slides/slide1.xml"/>
  <Override ContentType="application/vnd.openxmlformats-officedocument.presentationml.slide+xml" PartName="/ppt/slides/slide192.xml"/>
  <Override ContentType="application/vnd.openxmlformats-officedocument.presentationml.slide+xml" PartName="/ppt/slides/slide365.xml"/>
  <Override ContentType="application/vnd.openxmlformats-officedocument.presentationml.slide+xml" PartName="/ppt/slides/slide45.xml"/>
  <Override ContentType="application/vnd.openxmlformats-officedocument.presentationml.slide+xml" PartName="/ppt/slides/slide226.xml"/>
  <Override ContentType="application/vnd.openxmlformats-officedocument.presentationml.slide+xml" PartName="/ppt/slides/slide28.xml"/>
  <Override ContentType="application/vnd.openxmlformats-officedocument.presentationml.slide+xml" PartName="/ppt/slides/slide209.xml"/>
  <Override ContentType="application/vnd.openxmlformats-officedocument.presentationml.slide+xml" PartName="/ppt/slides/slide305.xml"/>
  <Override ContentType="application/vnd.openxmlformats-officedocument.presentationml.slide+xml" PartName="/ppt/slides/slide200.xml"/>
  <Override ContentType="application/vnd.openxmlformats-officedocument.presentationml.slide+xml" PartName="/ppt/slides/slide243.xml"/>
  <Override ContentType="application/vnd.openxmlformats-officedocument.presentationml.slide+xml" PartName="/ppt/slides/slide348.xml"/>
  <Override ContentType="application/vnd.openxmlformats-officedocument.presentationml.slide+xml" PartName="/ppt/slides/slide88.xml"/>
  <Override ContentType="application/vnd.openxmlformats-officedocument.presentationml.slide+xml" PartName="/ppt/slides/slide286.xml"/>
  <Override ContentType="application/vnd.openxmlformats-officedocument.presentationml.slide+xml" PartName="/ppt/slides/slide158.xml"/>
  <Override ContentType="application/vnd.openxmlformats-officedocument.presentationml.slide+xml" PartName="/ppt/slides/slide115.xml"/>
  <Override ContentType="application/vnd.openxmlformats-officedocument.presentationml.slide+xml" PartName="/ppt/slides/slide260.xml"/>
  <Override ContentType="application/vnd.openxmlformats-officedocument.presentationml.slide+xml" PartName="/ppt/slides/slide308.xml"/>
  <Override ContentType="application/vnd.openxmlformats-officedocument.presentationml.slide+xml" PartName="/ppt/slides/slide3.xml"/>
  <Override ContentType="application/vnd.openxmlformats-officedocument.presentationml.slide+xml" PartName="/ppt/slides/slide182.xml"/>
  <Override ContentType="application/vnd.openxmlformats-officedocument.presentationml.slide+xml" PartName="/ppt/slides/slide367.xml"/>
  <Override ContentType="application/vnd.openxmlformats-officedocument.presentationml.slide+xml" PartName="/ppt/slides/slide17.xml"/>
  <Override ContentType="application/vnd.openxmlformats-officedocument.presentationml.slide+xml" PartName="/ppt/slides/slide138.xml"/>
  <Override ContentType="application/vnd.openxmlformats-officedocument.presentationml.slide+xml" PartName="/ppt/slides/slide271.xml"/>
  <Override ContentType="application/vnd.openxmlformats-officedocument.presentationml.slide+xml" PartName="/ppt/slides/slide324.xml"/>
  <Override ContentType="application/vnd.openxmlformats-officedocument.presentationml.slide+xml" PartName="/ppt/slides/slide25.xml"/>
  <Override ContentType="application/vnd.openxmlformats-officedocument.presentationml.slide+xml" PartName="/ppt/slides/slide174.xml"/>
  <Override ContentType="application/vnd.openxmlformats-officedocument.presentationml.slide+xml" PartName="/ppt/slides/slide190.xml"/>
  <Override ContentType="application/vnd.openxmlformats-officedocument.presentationml.slide+xml" PartName="/ppt/slides/slide227.xml"/>
  <Override ContentType="application/vnd.openxmlformats-officedocument.presentationml.slide+xml" PartName="/ppt/slides/slide360.xml"/>
  <Override ContentType="application/vnd.openxmlformats-officedocument.presentationml.slide+xml" PartName="/ppt/slides/slide33.xml"/>
  <Override ContentType="application/vnd.openxmlformats-officedocument.presentationml.slide+xml" PartName="/ppt/slides/slide219.xml"/>
  <Override ContentType="application/vnd.openxmlformats-officedocument.presentationml.slide+xml" PartName="/ppt/slides/slide359.xml"/>
  <Override ContentType="application/vnd.openxmlformats-officedocument.presentationml.slide+xml" PartName="/ppt/slides/slide316.xml"/>
  <Override ContentType="application/vnd.openxmlformats-officedocument.presentationml.slide+xml" PartName="/ppt/slides/slide68.xml"/>
  <Override ContentType="application/vnd.openxmlformats-officedocument.presentationml.slide+xml" PartName="/ppt/slides/slide170.xml"/>
  <Override ContentType="application/vnd.openxmlformats-officedocument.presentationml.slide+xml" PartName="/ppt/slides/slide204.xml"/>
  <Override ContentType="application/vnd.openxmlformats-officedocument.presentationml.slide+xml" PartName="/ppt/slides/slide247.xml"/>
  <Override ContentType="application/vnd.openxmlformats-officedocument.presentationml.slide+xml" PartName="/ppt/slides/slide84.xml"/>
  <Override ContentType="application/vnd.openxmlformats-officedocument.presentationml.slide+xml" PartName="/ppt/slides/slide107.xml"/>
  <Override ContentType="application/vnd.openxmlformats-officedocument.presentationml.slide+xml" PartName="/ppt/slides/slide344.xml"/>
  <Override ContentType="application/vnd.openxmlformats-officedocument.presentationml.slide+xml" PartName="/ppt/slides/slide37.xml"/>
  <Override ContentType="application/vnd.openxmlformats-officedocument.presentationml.slide+xml" PartName="/ppt/slides/slide123.xml"/>
  <Override ContentType="application/vnd.openxmlformats-officedocument.presentationml.slide+xml" PartName="/ppt/slides/slide294.xml"/>
  <Override ContentType="application/vnd.openxmlformats-officedocument.presentationml.slide+xml" PartName="/ppt/slides/slide220.xml"/>
  <Override ContentType="application/vnd.openxmlformats-officedocument.presentationml.slide+xml" PartName="/ppt/slides/slide263.xml"/>
  <Override ContentType="application/vnd.openxmlformats-officedocument.presentationml.slide+xml" PartName="/ppt/slides/slide166.xml"/>
  <Override ContentType="application/vnd.openxmlformats-officedocument.presentationml.slide+xml" PartName="/ppt/slides/slide41.xml"/>
  <Override ContentType="application/vnd.openxmlformats-officedocument.presentationml.slide+xml" PartName="/ppt/slides/slide328.xml"/>
  <Override ContentType="application/vnd.openxmlformats-officedocument.presentationml.slide+xml" PartName="/ppt/slides/slide7.xml"/>
  <Override ContentType="application/vnd.openxmlformats-officedocument.presentationml.slide+xml" PartName="/ppt/slides/slide235.xml"/>
  <Override ContentType="application/vnd.openxmlformats-officedocument.presentationml.slide+xml" PartName="/ppt/slides/slide278.xml"/>
  <Override ContentType="application/vnd.openxmlformats-officedocument.presentationml.slide+xml" PartName="/ppt/slides/slide332.xml"/>
  <Override ContentType="application/vnd.openxmlformats-officedocument.presentationml.slide+xml" PartName="/ppt/slides/slide154.xml"/>
  <Override ContentType="application/vnd.openxmlformats-officedocument.presentationml.slide+xml" PartName="/ppt/slides/slide197.xml"/>
  <Override ContentType="application/vnd.openxmlformats-officedocument.presentationml.slide+xml" PartName="/ppt/slides/slide10.xml"/>
  <Override ContentType="application/vnd.openxmlformats-officedocument.presentationml.slide+xml" PartName="/ppt/slides/slide111.xml"/>
  <Override ContentType="application/vnd.openxmlformats-officedocument.presentationml.slide+xml" PartName="/ppt/slides/slide251.xml"/>
  <Override ContentType="application/vnd.openxmlformats-officedocument.presentationml.slide+xml" PartName="/ppt/slides/slide53.xml"/>
  <Override ContentType="application/vnd.openxmlformats-officedocument.presentationml.slide+xml" PartName="/ppt/slides/slide96.xml"/>
  <Override ContentType="application/vnd.openxmlformats-officedocument.presentationml.slide+xml" PartName="/ppt/slides/slide301.xml"/>
  <Override ContentType="application/vnd.openxmlformats-officedocument.presentationml.slide+xml" PartName="/ppt/slides/slide48.xml"/>
  <Override ContentType="application/vnd.openxmlformats-officedocument.presentationml.slide+xml" PartName="/ppt/slides/slide355.xml"/>
  <Override ContentType="application/vnd.openxmlformats-officedocument.presentationml.slide+xml" PartName="/ppt/slides/slide223.xml"/>
  <Override ContentType="application/vnd.openxmlformats-officedocument.presentationml.slide+xml" PartName="/ppt/slides/slide266.xml"/>
  <Override ContentType="application/vnd.openxmlformats-officedocument.presentationml.slide+xml" PartName="/ppt/slides/slide283.xml"/>
  <Override ContentType="application/vnd.openxmlformats-officedocument.presentationml.slide+xml" PartName="/ppt/slides/slide291.xml"/>
  <Override ContentType="application/vnd.openxmlformats-officedocument.presentationml.slide+xml" PartName="/ppt/slides/slide312.xml"/>
  <Override ContentType="application/vnd.openxmlformats-officedocument.presentationml.slide+xml" PartName="/ppt/slides/slide240.xml"/>
  <Override ContentType="application/vnd.openxmlformats-officedocument.presentationml.slide+xml" PartName="/ppt/slides/slide347.xml"/>
  <Override ContentType="application/vnd.openxmlformats-officedocument.presentationml.slide+xml" PartName="/ppt/slides/slide22.xml"/>
  <Override ContentType="application/vnd.openxmlformats-officedocument.presentationml.slide+xml" PartName="/ppt/slides/slide304.xml"/>
  <Override ContentType="application/vnd.openxmlformats-officedocument.presentationml.slide+xml" PartName="/ppt/slides/slide185.xml"/>
  <Override ContentType="application/vnd.openxmlformats-officedocument.presentationml.slide+xml" PartName="/ppt/slides/slide231.xml"/>
  <Override ContentType="application/vnd.openxmlformats-officedocument.presentationml.slide+xml" PartName="/ppt/slides/slide65.xml"/>
  <Override ContentType="application/vnd.openxmlformats-officedocument.presentationml.slide+xml" PartName="/ppt/slides/slide118.xml"/>
  <Override ContentType="application/vnd.openxmlformats-officedocument.presentationml.slide+xml" PartName="/ppt/slides/slide274.xml"/>
  <Override ContentType="application/vnd.openxmlformats-officedocument.presentationml.slide+xml" PartName="/ppt/slides/slide142.xml"/>
  <Override ContentType="application/vnd.openxmlformats-officedocument.presentationml.slide+xml" PartName="/ppt/slides/slide72.xml"/>
  <Override ContentType="application/vnd.openxmlformats-officedocument.presentationml.slide+xml" PartName="/ppt/slides/slide135.xml"/>
  <Override ContentType="application/vnd.openxmlformats-officedocument.presentationml.slide+xml" PartName="/ppt/slides/slide321.xml"/>
  <Override ContentType="application/vnd.openxmlformats-officedocument.presentationml.slide+xml" PartName="/ppt/slides/slide178.xml"/>
  <Override ContentType="application/vnd.openxmlformats-officedocument.presentationml.slide+xml" PartName="/ppt/slides/slide364.xml"/>
  <Override ContentType="application/vnd.openxmlformats-officedocument.presentationml.slide+xml" PartName="/ppt/slides/slide29.xml"/>
  <Override ContentType="application/vnd.openxmlformats-officedocument.presentationml.slide+xml" PartName="/ppt/slides/slide319.xml"/>
  <Override ContentType="application/vnd.openxmlformats-officedocument.presentationml.slide+xml" PartName="/ppt/slides/slide212.xml"/>
  <Override ContentType="application/vnd.openxmlformats-officedocument.presentationml.slide+xml" PartName="/ppt/slides/slide336.xml"/>
  <Override ContentType="application/vnd.openxmlformats-officedocument.presentationml.slide+xml" PartName="/ppt/slides/slide255.xml"/>
  <Override ContentType="application/vnd.openxmlformats-officedocument.presentationml.slide+xml" PartName="/ppt/slides/slide76.xml"/>
  <Override ContentType="application/vnd.openxmlformats-officedocument.presentationml.slide+xml" PartName="/ppt/slides/slide131.xml"/>
  <Override ContentType="application/vnd.openxmlformats-officedocument.presentationml.slide+xml" PartName="/ppt/slides/slide298.xml"/>
  <Override ContentType="application/vnd.openxmlformats-officedocument.presentationml.slide+xml" PartName="/ppt/slides/slide93.xml"/>
  <Override ContentType="application/vnd.openxmlformats-officedocument.presentationml.slide+xml" PartName="/ppt/slides/slide80.xml"/>
  <Override ContentType="application/vnd.openxmlformats-officedocument.presentationml.slide+xml" PartName="/ppt/slides/slide103.xml"/>
  <Override ContentType="application/vnd.openxmlformats-officedocument.presentationml.slide+xml" PartName="/ppt/slides/slide61.xml"/>
  <Override ContentType="application/vnd.openxmlformats-officedocument.presentationml.slide+xml" PartName="/ppt/slides/slide114.xml"/>
  <Override ContentType="application/vnd.openxmlformats-officedocument.presentationml.slide+xml" PartName="/ppt/slides/slide163.xml"/>
  <Override ContentType="application/vnd.openxmlformats-officedocument.presentationml.slide+xml" PartName="/ppt/slides/slide127.xml"/>
  <Override ContentType="application/vnd.openxmlformats-officedocument.presentationml.slide+xml" PartName="/ppt/slides/slide146.xml"/>
  <Override ContentType="application/vnd.openxmlformats-officedocument.presentationml.slide+xml" PartName="/ppt/slides/slide150.xml"/>
  <Override ContentType="application/vnd.openxmlformats-officedocument.presentationml.slide+xml" PartName="/ppt/slides/slide189.xml"/>
  <Override ContentType="application/vnd.openxmlformats-officedocument.presentationml.slide+xml" PartName="/ppt/slides/slide120.xml"/>
  <Override ContentType="application/vnd.openxmlformats-officedocument.presentationml.slide+xml" PartName="/ppt/slides/slide87.xml"/>
  <Override ContentType="application/vnd.openxmlformats-officedocument.presentationml.slide+xml" PartName="/ppt/slides/slide57.xml"/>
  <Override ContentType="application/vnd.openxmlformats-officedocument.presentationml.slide+xml" PartName="/ppt/slides/slide238.xml"/>
  <Override ContentType="application/vnd.openxmlformats-officedocument.presentationml.slide+xml" PartName="/ppt/slides/slide44.xml"/>
  <Override ContentType="application/vnd.openxmlformats-officedocument.presentationml.slide+xml" PartName="/ppt/slides/slide193.xml"/>
  <Override ContentType="application/vnd.openxmlformats-officedocument.presentationml.slide+xml" PartName="/ppt/slides/slide208.xml"/>
  <Override ContentType="application/vnd.openxmlformats-officedocument.presentationml.slide+xml" PartName="/ppt/slides/slide14.xml"/>
  <Override ContentType="application/vnd.openxmlformats-officedocument.presentationml.slide+xml" PartName="/ppt/slides/slide340.xml"/>
  <Override ContentType="application/vnd.openxmlformats-officedocument.presentationml.slide+xml" PartName="/ppt/slides/slide4.xml"/>
  <Override ContentType="application/vnd.openxmlformats-officedocument.presentationml.slide+xml" PartName="/ppt/slides/slide228.xml"/>
  <Override ContentType="application/vnd.openxmlformats-officedocument.presentationml.slide+xml" PartName="/ppt/slides/slide139.xml"/>
  <Override ContentType="application/vnd.openxmlformats-officedocument.presentationml.slide+xml" PartName="/ppt/slides/slide325.xml"/>
  <Override ContentType="application/vnd.openxmlformats-officedocument.presentationml.slide+xml" PartName="/ppt/slides/slide60.xml"/>
  <Override ContentType="application/vnd.openxmlformats-officedocument.presentationml.slide+xml" PartName="/ppt/slides/slide26.xml"/>
  <Override ContentType="application/vnd.openxmlformats-officedocument.presentationml.slide+xml" PartName="/ppt/slides/slide112.xml"/>
  <Override ContentType="application/vnd.openxmlformats-officedocument.presentationml.slide+xml" PartName="/ppt/slides/slide198.xml"/>
  <Override ContentType="application/vnd.openxmlformats-officedocument.presentationml.slide+xml" PartName="/ppt/slides/slide317.xml"/>
  <Override ContentType="application/vnd.openxmlformats-officedocument.presentationml.slide+xml" PartName="/ppt/slides/slide155.xml"/>
  <Override ContentType="application/vnd.openxmlformats-officedocument.presentationml.slide+xml" PartName="/ppt/slides/slide341.xml"/>
  <Override ContentType="application/vnd.openxmlformats-officedocument.presentationml.slide+xml" PartName="/ppt/slides/slide69.xml"/>
  <Override ContentType="application/vnd.openxmlformats-officedocument.presentationml.slide+xml" PartName="/ppt/slides/slide85.xml"/>
  <Override ContentType="application/vnd.openxmlformats-officedocument.presentationml.slide+xml" PartName="/ppt/slides/slide42.xml"/>
  <Override ContentType="application/vnd.openxmlformats-officedocument.presentationml.slide+xml" PartName="/ppt/slides/slide50.xml"/>
  <Override ContentType="application/vnd.openxmlformats-officedocument.presentationml.slide+xml" PartName="/ppt/slides/slide218.xml"/>
  <Override ContentType="application/vnd.openxmlformats-officedocument.presentationml.slide+xml" PartName="/ppt/slides/slide307.xml"/>
  <Override ContentType="application/vnd.openxmlformats-officedocument.presentationml.slide+xml" PartName="/ppt/slides/slide130.xml"/>
  <Override ContentType="application/vnd.openxmlformats-officedocument.presentationml.slide+xml" PartName="/ppt/slides/slide173.xml"/>
  <Override ContentType="application/vnd.openxmlformats-officedocument.presentationml.slide+xml" PartName="/ppt/slides/slide16.xml"/>
  <Override ContentType="application/vnd.openxmlformats-officedocument.presentationml.slide+xml" PartName="/ppt/slides/slide351.xml"/>
  <Override ContentType="application/vnd.openxmlformats-officedocument.presentationml.slide+xml" PartName="/ppt/slides/slide262.xml"/>
  <Override ContentType="application/vnd.openxmlformats-officedocument.presentationml.slide+xml" PartName="/ppt/slides/slide368.xml"/>
  <Override ContentType="application/vnd.openxmlformats-officedocument.presentationml.slide+xml" PartName="/ppt/slides/slide97.xml"/>
  <Override ContentType="application/vnd.openxmlformats-officedocument.presentationml.slide+xml" PartName="/ppt/slides/slide331.xml"/>
  <Override ContentType="application/vnd.openxmlformats-officedocument.presentationml.slide+xml" PartName="/ppt/slides/slide140.xml"/>
  <Override ContentType="application/vnd.openxmlformats-officedocument.presentationml.slide+xml" PartName="/ppt/slides/slide277.xml"/>
  <Override ContentType="application/vnd.openxmlformats-officedocument.presentationml.slide+xml" PartName="/ppt/slides/slide11.xml"/>
  <Override ContentType="application/vnd.openxmlformats-officedocument.presentationml.slide+xml" PartName="/ppt/slides/slide280.xml"/>
  <Override ContentType="application/vnd.openxmlformats-officedocument.presentationml.slide+xml" PartName="/ppt/slides/slide345.xml"/>
  <Override ContentType="application/vnd.openxmlformats-officedocument.presentationml.slide+xml" PartName="/ppt/slides/slide302.xml"/>
  <Override ContentType="application/vnd.openxmlformats-officedocument.presentationml.slide+xml" PartName="/ppt/slides/slide183.xml"/>
  <Override ContentType="application/vnd.openxmlformats-officedocument.presentationml.slide+xml" PartName="/ppt/slides/slide54.xml"/>
  <Override ContentType="application/vnd.openxmlformats-officedocument.presentationml.slide+xml" PartName="/ppt/slides/slide289.xml"/>
  <Override ContentType="application/vnd.openxmlformats-officedocument.presentationml.slide+xml" PartName="/ppt/slides/slide36.xml"/>
  <Override ContentType="application/vnd.openxmlformats-officedocument.presentationml.slide+xml" PartName="/ppt/slides/slide313.xml"/>
  <Override ContentType="application/vnd.openxmlformats-officedocument.presentationml.slide+xml" PartName="/ppt/slides/slide79.xml"/>
  <Override ContentType="application/vnd.openxmlformats-officedocument.presentationml.slide+xml" PartName="/ppt/slides/slide246.xml"/>
  <Override ContentType="application/vnd.openxmlformats-officedocument.presentationml.slide+xml" PartName="/ppt/slides/slide149.xml"/>
  <Override ContentType="application/vnd.openxmlformats-officedocument.presentationml.slide+xml" PartName="/ppt/slides/slide203.xml"/>
  <Override ContentType="application/vnd.openxmlformats-officedocument.presentationml.slide+xml" PartName="/ppt/slides/slide252.xml"/>
  <Override ContentType="application/vnd.openxmlformats-officedocument.presentationml.slide+xml" PartName="/ppt/slides/slide295.xml"/>
  <Override ContentType="application/vnd.openxmlformats-officedocument.presentationml.slide+xml" PartName="/ppt/slides/slide124.xml"/>
  <Override ContentType="application/vnd.openxmlformats-officedocument.presentationml.slide+xml" PartName="/ppt/slides/slide106.xml"/>
  <Override ContentType="application/vnd.openxmlformats-officedocument.presentationml.slide+xml" PartName="/ppt/slides/slide167.xml"/>
  <Override ContentType="application/vnd.openxmlformats-officedocument.presentationml.slide+xml" PartName="/ppt/slides/slide70.xml"/>
  <Override ContentType="application/vnd.openxmlformats-officedocument.presentationml.slide+xml" PartName="/ppt/slides/slide234.xml"/>
  <Override ContentType="application/vnd.openxmlformats-officedocument.presentationml.slide+xml" PartName="/ppt/slides/slide194.xml"/>
  <Override ContentType="application/vnd.openxmlformats-officedocument.presentationml.slide+xml" PartName="/ppt/slides/slide151.xml"/>
  <Override ContentType="application/vnd.openxmlformats-officedocument.presentationml.slide+xml" PartName="/ppt/slides/slide177.xml"/>
  <Override ContentType="application/vnd.openxmlformats-officedocument.presentationml.slide+xml" PartName="/ppt/slides/slide363.xml"/>
  <Override ContentType="application/vnd.openxmlformats-officedocument.presentationml.slide+xml" PartName="/ppt/slides/slide134.xml"/>
  <Override ContentType="application/vnd.openxmlformats-officedocument.presentationml.slide+xml" PartName="/ppt/slides/slide320.xml"/>
  <Override ContentType="application/vnd.openxmlformats-officedocument.presentationml.slide+xml" PartName="/ppt/slides/slide207.xml"/>
  <Override ContentType="application/vnd.openxmlformats-officedocument.presentationml.slide+xml" PartName="/ppt/slides/slide339.xml"/>
  <Override ContentType="application/vnd.openxmlformats-officedocument.presentationml.slide+xml" PartName="/ppt/slides/slide224.xml"/>
  <Override ContentType="application/vnd.openxmlformats-officedocument.presentationml.slide+xml" PartName="/ppt/slides/slide356.xml"/>
  <Override ContentType="application/vnd.openxmlformats-officedocument.presentationml.slide+xml" PartName="/ppt/slides/slide284.xml"/>
  <Override ContentType="application/vnd.openxmlformats-officedocument.presentationml.slide+xml" PartName="/ppt/slides/slide330.xml"/>
  <Override ContentType="application/vnd.openxmlformats-officedocument.presentationml.slide+xml" PartName="/ppt/slides/slide47.xml"/>
  <Override ContentType="application/vnd.openxmlformats-officedocument.presentationml.slide+xml" PartName="/ppt/slides/slide267.xml"/>
  <Override ContentType="application/vnd.openxmlformats-officedocument.presentationml.slide+xml" PartName="/ppt/slides/slide241.xml"/>
  <Override ContentType="application/vnd.openxmlformats-officedocument.presentationml.slide+xml" PartName="/ppt/slides/slide21.xml"/>
  <Override ContentType="application/vnd.openxmlformats-officedocument.presentationml.slide+xml" PartName="/ppt/slides/slide346.xml"/>
  <Override ContentType="application/vnd.openxmlformats-officedocument.presentationml.slide+xml" PartName="/ppt/slides/slide303.xml"/>
  <Override ContentType="application/vnd.openxmlformats-officedocument.presentationml.slide+xml" PartName="/ppt/slides/slide64.xml"/>
  <Override ContentType="application/vnd.openxmlformats-officedocument.presentationml.slide+xml" PartName="/ppt/slides/slide81.xml"/>
  <Override ContentType="application/vnd.openxmlformats-officedocument.presentationml.slide+xml" PartName="/ppt/slides/slide8.xml"/>
  <Override ContentType="application/vnd.openxmlformats-officedocument.presentationml.slide+xml" PartName="/ppt/slides/slide117.xml"/>
  <Override ContentType="application/vnd.openxmlformats-officedocument.presentationml.slide+xml" PartName="/ppt/slides/slide329.xml"/>
  <Override ContentType="application/vnd.openxmlformats-officedocument.presentationml.slide+xml" PartName="/ppt/slides/slide145.xml"/>
  <Override ContentType="application/vnd.openxmlformats-officedocument.presentationml.slide+xml" PartName="/ppt/slides/slide188.xml"/>
  <Override ContentType="application/vnd.openxmlformats-officedocument.presentationml.slide+xml" PartName="/ppt/slides/slide162.xml"/>
  <Override ContentType="application/vnd.openxmlformats-officedocument.presentationml.slide+xml" PartName="/ppt/slides/slide32.xml"/>
  <Override ContentType="application/vnd.openxmlformats-officedocument.presentationml.slide+xml" PartName="/ppt/slides/slide75.xml"/>
  <Override ContentType="application/vnd.openxmlformats-officedocument.presentationml.slide+xml" PartName="/ppt/slides/slide213.xml"/>
  <Override ContentType="application/vnd.openxmlformats-officedocument.presentationml.slide+xml" PartName="/ppt/slides/slide352.xml"/>
  <Override ContentType="application/vnd.openxmlformats-officedocument.presentationml.slide+xml" PartName="/ppt/slides/slide58.xml"/>
  <Override ContentType="application/vnd.openxmlformats-officedocument.presentationml.slide+xml" PartName="/ppt/slides/slide239.xml"/>
  <Override ContentType="application/vnd.openxmlformats-officedocument.presentationml.slide+xml" PartName="/ppt/slides/slide15.xml"/>
  <Override ContentType="application/vnd.openxmlformats-officedocument.presentationml.slide+xml" PartName="/ppt/slides/slide318.xml"/>
  <Override ContentType="application/vnd.openxmlformats-officedocument.presentationml.slide+xml" PartName="/ppt/slides/slide230.xml"/>
  <Override ContentType="application/vnd.openxmlformats-officedocument.presentationml.slide+xml" PartName="/ppt/slides/slide290.xml"/>
  <Override ContentType="application/vnd.openxmlformats-officedocument.presentationml.slide+xml" PartName="/ppt/slides/slide335.xml"/>
  <Override ContentType="application/vnd.openxmlformats-officedocument.presentationml.slide+xml" PartName="/ppt/slides/slide256.xml"/>
  <Override ContentType="application/vnd.openxmlformats-officedocument.presentationml.slide+xml" PartName="/ppt/slides/slide299.xml"/>
  <Override ContentType="application/vnd.openxmlformats-officedocument.presentationml.slide+xml" PartName="/ppt/slides/slide128.xml"/>
  <Override ContentType="application/vnd.openxmlformats-officedocument.presentationml.slide+xml" PartName="/ppt/slides/slide273.xml"/>
  <Override ContentType="application/vnd.openxmlformats-officedocument.presentationml.slide+xml" PartName="/ppt/slides/slide92.xml"/>
  <Override ContentType="application/vnd.openxmlformats-officedocument.presentationml.slide+xml" PartName="/ppt/slides/slide102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  <p:sldId id="280" r:id="rId31"/>
    <p:sldId id="281" r:id="rId32"/>
    <p:sldId id="282" r:id="rId33"/>
    <p:sldId id="283" r:id="rId34"/>
    <p:sldId id="284" r:id="rId35"/>
    <p:sldId id="285" r:id="rId36"/>
    <p:sldId id="286" r:id="rId37"/>
    <p:sldId id="287" r:id="rId38"/>
    <p:sldId id="288" r:id="rId39"/>
    <p:sldId id="289" r:id="rId40"/>
    <p:sldId id="290" r:id="rId41"/>
    <p:sldId id="291" r:id="rId42"/>
    <p:sldId id="292" r:id="rId43"/>
    <p:sldId id="293" r:id="rId44"/>
    <p:sldId id="294" r:id="rId45"/>
    <p:sldId id="295" r:id="rId46"/>
    <p:sldId id="296" r:id="rId47"/>
    <p:sldId id="297" r:id="rId48"/>
    <p:sldId id="298" r:id="rId49"/>
    <p:sldId id="299" r:id="rId50"/>
    <p:sldId id="300" r:id="rId51"/>
    <p:sldId id="301" r:id="rId52"/>
    <p:sldId id="302" r:id="rId53"/>
    <p:sldId id="303" r:id="rId54"/>
    <p:sldId id="304" r:id="rId55"/>
    <p:sldId id="305" r:id="rId56"/>
    <p:sldId id="306" r:id="rId57"/>
    <p:sldId id="307" r:id="rId58"/>
    <p:sldId id="308" r:id="rId59"/>
    <p:sldId id="309" r:id="rId60"/>
    <p:sldId id="310" r:id="rId61"/>
    <p:sldId id="311" r:id="rId62"/>
    <p:sldId id="312" r:id="rId63"/>
    <p:sldId id="313" r:id="rId64"/>
    <p:sldId id="314" r:id="rId65"/>
    <p:sldId id="315" r:id="rId66"/>
    <p:sldId id="316" r:id="rId67"/>
    <p:sldId id="317" r:id="rId68"/>
    <p:sldId id="318" r:id="rId69"/>
    <p:sldId id="319" r:id="rId70"/>
    <p:sldId id="320" r:id="rId71"/>
    <p:sldId id="321" r:id="rId72"/>
    <p:sldId id="322" r:id="rId73"/>
    <p:sldId id="323" r:id="rId74"/>
    <p:sldId id="324" r:id="rId75"/>
    <p:sldId id="325" r:id="rId76"/>
    <p:sldId id="326" r:id="rId77"/>
    <p:sldId id="327" r:id="rId78"/>
    <p:sldId id="328" r:id="rId79"/>
    <p:sldId id="329" r:id="rId80"/>
    <p:sldId id="330" r:id="rId81"/>
    <p:sldId id="331" r:id="rId82"/>
    <p:sldId id="332" r:id="rId83"/>
    <p:sldId id="333" r:id="rId84"/>
    <p:sldId id="334" r:id="rId85"/>
    <p:sldId id="335" r:id="rId86"/>
    <p:sldId id="336" r:id="rId87"/>
    <p:sldId id="337" r:id="rId88"/>
    <p:sldId id="338" r:id="rId89"/>
    <p:sldId id="339" r:id="rId90"/>
    <p:sldId id="340" r:id="rId91"/>
    <p:sldId id="341" r:id="rId92"/>
    <p:sldId id="342" r:id="rId93"/>
    <p:sldId id="343" r:id="rId94"/>
    <p:sldId id="344" r:id="rId95"/>
    <p:sldId id="345" r:id="rId96"/>
    <p:sldId id="346" r:id="rId97"/>
    <p:sldId id="347" r:id="rId98"/>
    <p:sldId id="348" r:id="rId99"/>
    <p:sldId id="349" r:id="rId100"/>
    <p:sldId id="350" r:id="rId101"/>
    <p:sldId id="351" r:id="rId102"/>
    <p:sldId id="352" r:id="rId103"/>
    <p:sldId id="353" r:id="rId104"/>
    <p:sldId id="354" r:id="rId105"/>
    <p:sldId id="355" r:id="rId106"/>
    <p:sldId id="356" r:id="rId107"/>
    <p:sldId id="357" r:id="rId108"/>
    <p:sldId id="358" r:id="rId109"/>
    <p:sldId id="359" r:id="rId110"/>
    <p:sldId id="360" r:id="rId111"/>
    <p:sldId id="361" r:id="rId112"/>
    <p:sldId id="362" r:id="rId113"/>
    <p:sldId id="363" r:id="rId114"/>
    <p:sldId id="364" r:id="rId115"/>
    <p:sldId id="365" r:id="rId116"/>
    <p:sldId id="366" r:id="rId117"/>
    <p:sldId id="367" r:id="rId118"/>
    <p:sldId id="368" r:id="rId119"/>
    <p:sldId id="369" r:id="rId120"/>
    <p:sldId id="370" r:id="rId121"/>
    <p:sldId id="371" r:id="rId122"/>
    <p:sldId id="372" r:id="rId123"/>
    <p:sldId id="373" r:id="rId124"/>
    <p:sldId id="374" r:id="rId125"/>
    <p:sldId id="375" r:id="rId126"/>
    <p:sldId id="376" r:id="rId127"/>
    <p:sldId id="377" r:id="rId128"/>
    <p:sldId id="378" r:id="rId129"/>
    <p:sldId id="379" r:id="rId130"/>
    <p:sldId id="380" r:id="rId131"/>
    <p:sldId id="381" r:id="rId132"/>
    <p:sldId id="382" r:id="rId133"/>
    <p:sldId id="383" r:id="rId134"/>
    <p:sldId id="384" r:id="rId135"/>
    <p:sldId id="385" r:id="rId136"/>
    <p:sldId id="386" r:id="rId137"/>
    <p:sldId id="387" r:id="rId138"/>
    <p:sldId id="388" r:id="rId139"/>
    <p:sldId id="389" r:id="rId140"/>
    <p:sldId id="390" r:id="rId141"/>
    <p:sldId id="391" r:id="rId142"/>
    <p:sldId id="392" r:id="rId143"/>
    <p:sldId id="393" r:id="rId144"/>
    <p:sldId id="394" r:id="rId145"/>
    <p:sldId id="395" r:id="rId146"/>
    <p:sldId id="396" r:id="rId147"/>
    <p:sldId id="397" r:id="rId148"/>
    <p:sldId id="398" r:id="rId149"/>
    <p:sldId id="399" r:id="rId150"/>
    <p:sldId id="400" r:id="rId151"/>
    <p:sldId id="401" r:id="rId152"/>
    <p:sldId id="402" r:id="rId153"/>
    <p:sldId id="403" r:id="rId154"/>
    <p:sldId id="404" r:id="rId155"/>
    <p:sldId id="405" r:id="rId156"/>
    <p:sldId id="406" r:id="rId157"/>
    <p:sldId id="407" r:id="rId158"/>
    <p:sldId id="408" r:id="rId159"/>
    <p:sldId id="409" r:id="rId160"/>
    <p:sldId id="410" r:id="rId161"/>
    <p:sldId id="411" r:id="rId162"/>
    <p:sldId id="412" r:id="rId163"/>
    <p:sldId id="413" r:id="rId164"/>
    <p:sldId id="414" r:id="rId165"/>
    <p:sldId id="415" r:id="rId166"/>
    <p:sldId id="416" r:id="rId167"/>
    <p:sldId id="417" r:id="rId168"/>
    <p:sldId id="418" r:id="rId169"/>
    <p:sldId id="419" r:id="rId170"/>
    <p:sldId id="420" r:id="rId171"/>
    <p:sldId id="421" r:id="rId172"/>
    <p:sldId id="422" r:id="rId173"/>
    <p:sldId id="423" r:id="rId174"/>
    <p:sldId id="424" r:id="rId175"/>
    <p:sldId id="425" r:id="rId176"/>
    <p:sldId id="426" r:id="rId177"/>
    <p:sldId id="427" r:id="rId178"/>
    <p:sldId id="428" r:id="rId179"/>
    <p:sldId id="429" r:id="rId180"/>
    <p:sldId id="430" r:id="rId181"/>
    <p:sldId id="431" r:id="rId182"/>
    <p:sldId id="432" r:id="rId183"/>
    <p:sldId id="433" r:id="rId184"/>
    <p:sldId id="434" r:id="rId185"/>
    <p:sldId id="435" r:id="rId186"/>
    <p:sldId id="436" r:id="rId187"/>
    <p:sldId id="437" r:id="rId188"/>
    <p:sldId id="438" r:id="rId189"/>
    <p:sldId id="439" r:id="rId190"/>
    <p:sldId id="440" r:id="rId191"/>
    <p:sldId id="441" r:id="rId192"/>
    <p:sldId id="442" r:id="rId193"/>
    <p:sldId id="443" r:id="rId194"/>
    <p:sldId id="444" r:id="rId195"/>
    <p:sldId id="445" r:id="rId196"/>
    <p:sldId id="446" r:id="rId197"/>
    <p:sldId id="447" r:id="rId198"/>
    <p:sldId id="448" r:id="rId199"/>
    <p:sldId id="449" r:id="rId200"/>
    <p:sldId id="450" r:id="rId201"/>
    <p:sldId id="451" r:id="rId202"/>
    <p:sldId id="452" r:id="rId203"/>
    <p:sldId id="453" r:id="rId204"/>
    <p:sldId id="454" r:id="rId205"/>
    <p:sldId id="455" r:id="rId206"/>
    <p:sldId id="456" r:id="rId207"/>
    <p:sldId id="457" r:id="rId208"/>
    <p:sldId id="458" r:id="rId209"/>
    <p:sldId id="459" r:id="rId210"/>
    <p:sldId id="460" r:id="rId211"/>
    <p:sldId id="461" r:id="rId212"/>
    <p:sldId id="462" r:id="rId213"/>
    <p:sldId id="463" r:id="rId214"/>
    <p:sldId id="464" r:id="rId215"/>
    <p:sldId id="465" r:id="rId216"/>
    <p:sldId id="466" r:id="rId217"/>
    <p:sldId id="467" r:id="rId218"/>
    <p:sldId id="468" r:id="rId219"/>
    <p:sldId id="469" r:id="rId220"/>
    <p:sldId id="470" r:id="rId221"/>
    <p:sldId id="471" r:id="rId222"/>
    <p:sldId id="472" r:id="rId223"/>
    <p:sldId id="473" r:id="rId224"/>
    <p:sldId id="474" r:id="rId225"/>
    <p:sldId id="475" r:id="rId226"/>
    <p:sldId id="476" r:id="rId227"/>
    <p:sldId id="477" r:id="rId228"/>
    <p:sldId id="478" r:id="rId229"/>
    <p:sldId id="479" r:id="rId230"/>
    <p:sldId id="480" r:id="rId231"/>
    <p:sldId id="481" r:id="rId232"/>
    <p:sldId id="482" r:id="rId233"/>
    <p:sldId id="483" r:id="rId234"/>
    <p:sldId id="484" r:id="rId235"/>
    <p:sldId id="485" r:id="rId236"/>
    <p:sldId id="486" r:id="rId237"/>
    <p:sldId id="487" r:id="rId238"/>
    <p:sldId id="488" r:id="rId239"/>
    <p:sldId id="489" r:id="rId240"/>
    <p:sldId id="490" r:id="rId241"/>
    <p:sldId id="491" r:id="rId242"/>
    <p:sldId id="492" r:id="rId243"/>
    <p:sldId id="493" r:id="rId244"/>
    <p:sldId id="494" r:id="rId245"/>
    <p:sldId id="495" r:id="rId246"/>
    <p:sldId id="496" r:id="rId247"/>
    <p:sldId id="497" r:id="rId248"/>
    <p:sldId id="498" r:id="rId249"/>
    <p:sldId id="499" r:id="rId250"/>
    <p:sldId id="500" r:id="rId251"/>
    <p:sldId id="501" r:id="rId252"/>
    <p:sldId id="502" r:id="rId253"/>
    <p:sldId id="503" r:id="rId254"/>
    <p:sldId id="504" r:id="rId255"/>
    <p:sldId id="505" r:id="rId256"/>
    <p:sldId id="506" r:id="rId257"/>
    <p:sldId id="507" r:id="rId258"/>
    <p:sldId id="508" r:id="rId259"/>
    <p:sldId id="509" r:id="rId260"/>
    <p:sldId id="510" r:id="rId261"/>
    <p:sldId id="511" r:id="rId262"/>
    <p:sldId id="512" r:id="rId263"/>
    <p:sldId id="513" r:id="rId264"/>
    <p:sldId id="514" r:id="rId265"/>
    <p:sldId id="515" r:id="rId266"/>
    <p:sldId id="516" r:id="rId267"/>
    <p:sldId id="517" r:id="rId268"/>
    <p:sldId id="518" r:id="rId269"/>
    <p:sldId id="519" r:id="rId270"/>
    <p:sldId id="520" r:id="rId271"/>
    <p:sldId id="521" r:id="rId272"/>
    <p:sldId id="522" r:id="rId273"/>
    <p:sldId id="523" r:id="rId274"/>
    <p:sldId id="524" r:id="rId275"/>
    <p:sldId id="525" r:id="rId276"/>
    <p:sldId id="526" r:id="rId277"/>
    <p:sldId id="527" r:id="rId278"/>
    <p:sldId id="528" r:id="rId279"/>
    <p:sldId id="529" r:id="rId280"/>
    <p:sldId id="530" r:id="rId281"/>
    <p:sldId id="531" r:id="rId282"/>
    <p:sldId id="532" r:id="rId283"/>
    <p:sldId id="533" r:id="rId284"/>
    <p:sldId id="534" r:id="rId285"/>
    <p:sldId id="535" r:id="rId286"/>
    <p:sldId id="536" r:id="rId287"/>
    <p:sldId id="537" r:id="rId288"/>
    <p:sldId id="538" r:id="rId289"/>
    <p:sldId id="539" r:id="rId290"/>
    <p:sldId id="540" r:id="rId291"/>
    <p:sldId id="541" r:id="rId292"/>
    <p:sldId id="542" r:id="rId293"/>
    <p:sldId id="543" r:id="rId294"/>
    <p:sldId id="544" r:id="rId295"/>
    <p:sldId id="545" r:id="rId296"/>
    <p:sldId id="546" r:id="rId297"/>
    <p:sldId id="547" r:id="rId298"/>
    <p:sldId id="548" r:id="rId299"/>
    <p:sldId id="549" r:id="rId300"/>
    <p:sldId id="550" r:id="rId301"/>
    <p:sldId id="551" r:id="rId302"/>
    <p:sldId id="552" r:id="rId303"/>
    <p:sldId id="553" r:id="rId304"/>
    <p:sldId id="554" r:id="rId305"/>
    <p:sldId id="555" r:id="rId306"/>
    <p:sldId id="556" r:id="rId307"/>
    <p:sldId id="557" r:id="rId308"/>
    <p:sldId id="558" r:id="rId309"/>
    <p:sldId id="559" r:id="rId310"/>
    <p:sldId id="560" r:id="rId311"/>
    <p:sldId id="561" r:id="rId312"/>
    <p:sldId id="562" r:id="rId313"/>
    <p:sldId id="563" r:id="rId314"/>
    <p:sldId id="564" r:id="rId315"/>
    <p:sldId id="565" r:id="rId316"/>
    <p:sldId id="566" r:id="rId317"/>
    <p:sldId id="567" r:id="rId318"/>
    <p:sldId id="568" r:id="rId319"/>
    <p:sldId id="569" r:id="rId320"/>
    <p:sldId id="570" r:id="rId321"/>
    <p:sldId id="571" r:id="rId322"/>
    <p:sldId id="572" r:id="rId323"/>
    <p:sldId id="573" r:id="rId324"/>
    <p:sldId id="574" r:id="rId325"/>
    <p:sldId id="575" r:id="rId326"/>
    <p:sldId id="576" r:id="rId327"/>
    <p:sldId id="577" r:id="rId328"/>
    <p:sldId id="578" r:id="rId329"/>
    <p:sldId id="579" r:id="rId330"/>
    <p:sldId id="580" r:id="rId331"/>
    <p:sldId id="581" r:id="rId332"/>
    <p:sldId id="582" r:id="rId333"/>
    <p:sldId id="583" r:id="rId334"/>
    <p:sldId id="584" r:id="rId335"/>
    <p:sldId id="585" r:id="rId336"/>
    <p:sldId id="586" r:id="rId337"/>
    <p:sldId id="587" r:id="rId338"/>
    <p:sldId id="588" r:id="rId339"/>
    <p:sldId id="589" r:id="rId340"/>
    <p:sldId id="590" r:id="rId341"/>
    <p:sldId id="591" r:id="rId342"/>
    <p:sldId id="592" r:id="rId343"/>
    <p:sldId id="593" r:id="rId344"/>
    <p:sldId id="594" r:id="rId345"/>
    <p:sldId id="595" r:id="rId346"/>
    <p:sldId id="596" r:id="rId347"/>
    <p:sldId id="597" r:id="rId348"/>
    <p:sldId id="598" r:id="rId349"/>
    <p:sldId id="599" r:id="rId350"/>
    <p:sldId id="600" r:id="rId351"/>
    <p:sldId id="601" r:id="rId352"/>
    <p:sldId id="602" r:id="rId353"/>
    <p:sldId id="603" r:id="rId354"/>
    <p:sldId id="604" r:id="rId355"/>
    <p:sldId id="605" r:id="rId356"/>
    <p:sldId id="606" r:id="rId357"/>
    <p:sldId id="607" r:id="rId358"/>
    <p:sldId id="608" r:id="rId359"/>
    <p:sldId id="609" r:id="rId360"/>
    <p:sldId id="610" r:id="rId361"/>
    <p:sldId id="611" r:id="rId362"/>
    <p:sldId id="612" r:id="rId363"/>
    <p:sldId id="613" r:id="rId364"/>
    <p:sldId id="614" r:id="rId365"/>
    <p:sldId id="615" r:id="rId366"/>
    <p:sldId id="616" r:id="rId367"/>
    <p:sldId id="617" r:id="rId368"/>
    <p:sldId id="618" r:id="rId369"/>
    <p:sldId id="619" r:id="rId370"/>
    <p:sldId id="620" r:id="rId371"/>
    <p:sldId id="621" r:id="rId372"/>
    <p:sldId id="622" r:id="rId373"/>
    <p:sldId id="623" r:id="rId374"/>
    <p:sldId id="624" r:id="rId375"/>
  </p:sldIdLst>
  <p:sldSz cy="6858000" cx="9144000"/>
  <p:notesSz cx="7315200" cy="96012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53279196-03AB-4974-9924-DA5A0AB95C80}">
  <a:tblStyle styleId="{53279196-03AB-4974-9924-DA5A0AB95C80}" styleName="Table_0">
    <a:wholeTbl>
      <a:tcTxStyle b="off" i="off">
        <a:font>
          <a:latin typeface="Calibri"/>
          <a:ea typeface="Calibri"/>
          <a:cs typeface="Calibri"/>
        </a:font>
        <a:schemeClr val="lt1"/>
      </a:tcTxStyle>
      <a:tcStyle>
        <a:tcBdr>
          <a:left>
            <a:ln cap="flat" cmpd="sng" w="9525">
              <a:solidFill>
                <a:srgbClr val="000000">
                  <a:alpha val="0"/>
                </a:srgbClr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000000">
                  <a:alpha val="0"/>
                </a:srgbClr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000000">
                  <a:alpha val="0"/>
                </a:srgbClr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000000">
                  <a:alpha val="0"/>
                </a:srgbClr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000000">
                  <a:alpha val="0"/>
                </a:srgbClr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000000">
                  <a:alpha val="0"/>
                </a:srgbClr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chemeClr val="accent1"/>
          </a:solidFill>
        </a:fill>
      </a:tcStyle>
    </a:wholeTbl>
    <a:band1H>
      <a:tcTxStyle/>
      <a:tcStyle>
        <a:fill>
          <a:solidFill>
            <a:srgbClr val="3E6695"/>
          </a:solidFill>
        </a:fill>
      </a:tcStyle>
    </a:band1H>
    <a:band2H>
      <a:tcTxStyle/>
    </a:band2H>
    <a:band1V>
      <a:tcTxStyle/>
      <a:tcStyle>
        <a:fill>
          <a:solidFill>
            <a:srgbClr val="3E6695"/>
          </a:solidFill>
        </a:fill>
      </a:tcStyle>
    </a:band1V>
    <a:band2V>
      <a:tcTxStyle/>
    </a:band2V>
    <a:lastCol>
      <a:tcTxStyle b="on" i="off"/>
      <a:tcStyle>
        <a:tcBdr>
          <a:left>
            <a:ln cap="flat" cmpd="sng" w="254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left>
        </a:tcBdr>
        <a:fill>
          <a:solidFill>
            <a:srgbClr val="3E6695"/>
          </a:solidFill>
        </a:fill>
      </a:tcStyle>
    </a:lastCol>
    <a:firstCol>
      <a:tcTxStyle b="on" i="off"/>
      <a:tcStyle>
        <a:tcBdr>
          <a:right>
            <a:ln cap="flat" cmpd="sng" w="254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right>
        </a:tcBdr>
        <a:fill>
          <a:solidFill>
            <a:srgbClr val="3E6695"/>
          </a:solidFill>
        </a:fill>
      </a:tcStyle>
    </a:firstCol>
    <a:lastRow>
      <a:tcTxStyle b="on" i="off"/>
      <a:tcStyle>
        <a:tcBdr>
          <a:top>
            <a:ln cap="flat" cmpd="sng" w="254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</a:tcBdr>
        <a:fill>
          <a:solidFill>
            <a:srgbClr val="34557C"/>
          </a:solidFill>
        </a:fill>
      </a:tcStyle>
    </a:lastRow>
    <a:seCell>
      <a:tcTxStyle/>
      <a:tcStyle>
        <a:tcBdr>
          <a:left>
            <a:ln cap="flat" cmpd="sng" w="9525">
              <a:solidFill>
                <a:srgbClr val="000000">
                  <a:alpha val="0"/>
                </a:srgbClr>
              </a:solidFill>
              <a:prstDash val="solid"/>
              <a:round/>
              <a:headEnd len="sm" w="sm" type="none"/>
              <a:tailEnd len="sm" w="sm" type="none"/>
            </a:ln>
          </a:left>
        </a:tcBdr>
      </a:tcStyle>
    </a:seCell>
    <a:swCell>
      <a:tcTxStyle/>
      <a:tcStyle>
        <a:tcBdr>
          <a:right>
            <a:ln cap="flat" cmpd="sng" w="9525">
              <a:solidFill>
                <a:srgbClr val="000000">
                  <a:alpha val="0"/>
                </a:srgbClr>
              </a:solidFill>
              <a:prstDash val="solid"/>
              <a:round/>
              <a:headEnd len="sm" w="sm" type="none"/>
              <a:tailEnd len="sm" w="sm" type="none"/>
            </a:ln>
          </a:right>
        </a:tcBdr>
      </a:tcStyle>
    </a:swCell>
    <a:firstRow>
      <a:tcTxStyle b="on" i="off"/>
      <a:tcStyle>
        <a:tcBdr>
          <a:bottom>
            <a:ln cap="flat" cmpd="sng" w="254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</a:tcBdr>
        <a:fill>
          <a:solidFill>
            <a:schemeClr val="dk1"/>
          </a:solidFill>
        </a:fill>
      </a:tcStyle>
    </a:firstRow>
    <a:neCell>
      <a:tcTxStyle/>
      <a:tcStyle>
        <a:tcBdr>
          <a:left>
            <a:ln cap="flat" cmpd="sng" w="9525">
              <a:solidFill>
                <a:srgbClr val="000000">
                  <a:alpha val="0"/>
                </a:srgbClr>
              </a:solidFill>
              <a:prstDash val="solid"/>
              <a:round/>
              <a:headEnd len="sm" w="sm" type="none"/>
              <a:tailEnd len="sm" w="sm" type="none"/>
            </a:ln>
          </a:left>
        </a:tcBdr>
      </a:tcStyle>
    </a:neCell>
    <a:nwCell>
      <a:tcTxStyle/>
      <a:tcStyle>
        <a:tcBdr>
          <a:right>
            <a:ln cap="flat" cmpd="sng" w="9525">
              <a:solidFill>
                <a:srgbClr val="000000">
                  <a:alpha val="0"/>
                </a:srgbClr>
              </a:solidFill>
              <a:prstDash val="solid"/>
              <a:round/>
              <a:headEnd len="sm" w="sm" type="none"/>
              <a:tailEnd len="sm" w="sm" type="none"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4.xml"/><Relationship Id="rId190" Type="http://schemas.openxmlformats.org/officeDocument/2006/relationships/slide" Target="slides/slide184.xml"/><Relationship Id="rId42" Type="http://schemas.openxmlformats.org/officeDocument/2006/relationships/slide" Target="slides/slide36.xml"/><Relationship Id="rId41" Type="http://schemas.openxmlformats.org/officeDocument/2006/relationships/slide" Target="slides/slide35.xml"/><Relationship Id="rId44" Type="http://schemas.openxmlformats.org/officeDocument/2006/relationships/slide" Target="slides/slide38.xml"/><Relationship Id="rId194" Type="http://schemas.openxmlformats.org/officeDocument/2006/relationships/slide" Target="slides/slide188.xml"/><Relationship Id="rId43" Type="http://schemas.openxmlformats.org/officeDocument/2006/relationships/slide" Target="slides/slide37.xml"/><Relationship Id="rId193" Type="http://schemas.openxmlformats.org/officeDocument/2006/relationships/slide" Target="slides/slide187.xml"/><Relationship Id="rId46" Type="http://schemas.openxmlformats.org/officeDocument/2006/relationships/slide" Target="slides/slide40.xml"/><Relationship Id="rId192" Type="http://schemas.openxmlformats.org/officeDocument/2006/relationships/slide" Target="slides/slide186.xml"/><Relationship Id="rId45" Type="http://schemas.openxmlformats.org/officeDocument/2006/relationships/slide" Target="slides/slide39.xml"/><Relationship Id="rId191" Type="http://schemas.openxmlformats.org/officeDocument/2006/relationships/slide" Target="slides/slide185.xml"/><Relationship Id="rId48" Type="http://schemas.openxmlformats.org/officeDocument/2006/relationships/slide" Target="slides/slide42.xml"/><Relationship Id="rId187" Type="http://schemas.openxmlformats.org/officeDocument/2006/relationships/slide" Target="slides/slide181.xml"/><Relationship Id="rId47" Type="http://schemas.openxmlformats.org/officeDocument/2006/relationships/slide" Target="slides/slide41.xml"/><Relationship Id="rId186" Type="http://schemas.openxmlformats.org/officeDocument/2006/relationships/slide" Target="slides/slide180.xml"/><Relationship Id="rId185" Type="http://schemas.openxmlformats.org/officeDocument/2006/relationships/slide" Target="slides/slide179.xml"/><Relationship Id="rId49" Type="http://schemas.openxmlformats.org/officeDocument/2006/relationships/slide" Target="slides/slide43.xml"/><Relationship Id="rId184" Type="http://schemas.openxmlformats.org/officeDocument/2006/relationships/slide" Target="slides/slide178.xml"/><Relationship Id="rId189" Type="http://schemas.openxmlformats.org/officeDocument/2006/relationships/slide" Target="slides/slide183.xml"/><Relationship Id="rId188" Type="http://schemas.openxmlformats.org/officeDocument/2006/relationships/slide" Target="slides/slide182.xml"/><Relationship Id="rId31" Type="http://schemas.openxmlformats.org/officeDocument/2006/relationships/slide" Target="slides/slide25.xml"/><Relationship Id="rId30" Type="http://schemas.openxmlformats.org/officeDocument/2006/relationships/slide" Target="slides/slide24.xml"/><Relationship Id="rId33" Type="http://schemas.openxmlformats.org/officeDocument/2006/relationships/slide" Target="slides/slide27.xml"/><Relationship Id="rId183" Type="http://schemas.openxmlformats.org/officeDocument/2006/relationships/slide" Target="slides/slide177.xml"/><Relationship Id="rId32" Type="http://schemas.openxmlformats.org/officeDocument/2006/relationships/slide" Target="slides/slide26.xml"/><Relationship Id="rId182" Type="http://schemas.openxmlformats.org/officeDocument/2006/relationships/slide" Target="slides/slide176.xml"/><Relationship Id="rId35" Type="http://schemas.openxmlformats.org/officeDocument/2006/relationships/slide" Target="slides/slide29.xml"/><Relationship Id="rId181" Type="http://schemas.openxmlformats.org/officeDocument/2006/relationships/slide" Target="slides/slide175.xml"/><Relationship Id="rId34" Type="http://schemas.openxmlformats.org/officeDocument/2006/relationships/slide" Target="slides/slide28.xml"/><Relationship Id="rId180" Type="http://schemas.openxmlformats.org/officeDocument/2006/relationships/slide" Target="slides/slide174.xml"/><Relationship Id="rId37" Type="http://schemas.openxmlformats.org/officeDocument/2006/relationships/slide" Target="slides/slide31.xml"/><Relationship Id="rId176" Type="http://schemas.openxmlformats.org/officeDocument/2006/relationships/slide" Target="slides/slide170.xml"/><Relationship Id="rId297" Type="http://schemas.openxmlformats.org/officeDocument/2006/relationships/slide" Target="slides/slide291.xml"/><Relationship Id="rId36" Type="http://schemas.openxmlformats.org/officeDocument/2006/relationships/slide" Target="slides/slide30.xml"/><Relationship Id="rId175" Type="http://schemas.openxmlformats.org/officeDocument/2006/relationships/slide" Target="slides/slide169.xml"/><Relationship Id="rId296" Type="http://schemas.openxmlformats.org/officeDocument/2006/relationships/slide" Target="slides/slide290.xml"/><Relationship Id="rId39" Type="http://schemas.openxmlformats.org/officeDocument/2006/relationships/slide" Target="slides/slide33.xml"/><Relationship Id="rId174" Type="http://schemas.openxmlformats.org/officeDocument/2006/relationships/slide" Target="slides/slide168.xml"/><Relationship Id="rId295" Type="http://schemas.openxmlformats.org/officeDocument/2006/relationships/slide" Target="slides/slide289.xml"/><Relationship Id="rId38" Type="http://schemas.openxmlformats.org/officeDocument/2006/relationships/slide" Target="slides/slide32.xml"/><Relationship Id="rId173" Type="http://schemas.openxmlformats.org/officeDocument/2006/relationships/slide" Target="slides/slide167.xml"/><Relationship Id="rId294" Type="http://schemas.openxmlformats.org/officeDocument/2006/relationships/slide" Target="slides/slide288.xml"/><Relationship Id="rId179" Type="http://schemas.openxmlformats.org/officeDocument/2006/relationships/slide" Target="slides/slide173.xml"/><Relationship Id="rId178" Type="http://schemas.openxmlformats.org/officeDocument/2006/relationships/slide" Target="slides/slide172.xml"/><Relationship Id="rId299" Type="http://schemas.openxmlformats.org/officeDocument/2006/relationships/slide" Target="slides/slide293.xml"/><Relationship Id="rId177" Type="http://schemas.openxmlformats.org/officeDocument/2006/relationships/slide" Target="slides/slide171.xml"/><Relationship Id="rId298" Type="http://schemas.openxmlformats.org/officeDocument/2006/relationships/slide" Target="slides/slide292.xml"/><Relationship Id="rId20" Type="http://schemas.openxmlformats.org/officeDocument/2006/relationships/slide" Target="slides/slide14.xml"/><Relationship Id="rId22" Type="http://schemas.openxmlformats.org/officeDocument/2006/relationships/slide" Target="slides/slide16.xml"/><Relationship Id="rId21" Type="http://schemas.openxmlformats.org/officeDocument/2006/relationships/slide" Target="slides/slide15.xml"/><Relationship Id="rId24" Type="http://schemas.openxmlformats.org/officeDocument/2006/relationships/slide" Target="slides/slide18.xml"/><Relationship Id="rId23" Type="http://schemas.openxmlformats.org/officeDocument/2006/relationships/slide" Target="slides/slide17.xml"/><Relationship Id="rId26" Type="http://schemas.openxmlformats.org/officeDocument/2006/relationships/slide" Target="slides/slide20.xml"/><Relationship Id="rId25" Type="http://schemas.openxmlformats.org/officeDocument/2006/relationships/slide" Target="slides/slide19.xml"/><Relationship Id="rId28" Type="http://schemas.openxmlformats.org/officeDocument/2006/relationships/slide" Target="slides/slide22.xml"/><Relationship Id="rId27" Type="http://schemas.openxmlformats.org/officeDocument/2006/relationships/slide" Target="slides/slide21.xml"/><Relationship Id="rId29" Type="http://schemas.openxmlformats.org/officeDocument/2006/relationships/slide" Target="slides/slide23.xml"/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5" Type="http://schemas.openxmlformats.org/officeDocument/2006/relationships/slide" Target="slides/slide9.xml"/><Relationship Id="rId198" Type="http://schemas.openxmlformats.org/officeDocument/2006/relationships/slide" Target="slides/slide192.xml"/><Relationship Id="rId14" Type="http://schemas.openxmlformats.org/officeDocument/2006/relationships/slide" Target="slides/slide8.xml"/><Relationship Id="rId197" Type="http://schemas.openxmlformats.org/officeDocument/2006/relationships/slide" Target="slides/slide191.xml"/><Relationship Id="rId17" Type="http://schemas.openxmlformats.org/officeDocument/2006/relationships/slide" Target="slides/slide11.xml"/><Relationship Id="rId196" Type="http://schemas.openxmlformats.org/officeDocument/2006/relationships/slide" Target="slides/slide190.xml"/><Relationship Id="rId16" Type="http://schemas.openxmlformats.org/officeDocument/2006/relationships/slide" Target="slides/slide10.xml"/><Relationship Id="rId195" Type="http://schemas.openxmlformats.org/officeDocument/2006/relationships/slide" Target="slides/slide189.xml"/><Relationship Id="rId19" Type="http://schemas.openxmlformats.org/officeDocument/2006/relationships/slide" Target="slides/slide13.xml"/><Relationship Id="rId18" Type="http://schemas.openxmlformats.org/officeDocument/2006/relationships/slide" Target="slides/slide12.xml"/><Relationship Id="rId199" Type="http://schemas.openxmlformats.org/officeDocument/2006/relationships/slide" Target="slides/slide193.xml"/><Relationship Id="rId84" Type="http://schemas.openxmlformats.org/officeDocument/2006/relationships/slide" Target="slides/slide78.xml"/><Relationship Id="rId83" Type="http://schemas.openxmlformats.org/officeDocument/2006/relationships/slide" Target="slides/slide77.xml"/><Relationship Id="rId86" Type="http://schemas.openxmlformats.org/officeDocument/2006/relationships/slide" Target="slides/slide80.xml"/><Relationship Id="rId85" Type="http://schemas.openxmlformats.org/officeDocument/2006/relationships/slide" Target="slides/slide79.xml"/><Relationship Id="rId88" Type="http://schemas.openxmlformats.org/officeDocument/2006/relationships/slide" Target="slides/slide82.xml"/><Relationship Id="rId150" Type="http://schemas.openxmlformats.org/officeDocument/2006/relationships/slide" Target="slides/slide144.xml"/><Relationship Id="rId271" Type="http://schemas.openxmlformats.org/officeDocument/2006/relationships/slide" Target="slides/slide265.xml"/><Relationship Id="rId87" Type="http://schemas.openxmlformats.org/officeDocument/2006/relationships/slide" Target="slides/slide81.xml"/><Relationship Id="rId270" Type="http://schemas.openxmlformats.org/officeDocument/2006/relationships/slide" Target="slides/slide264.xml"/><Relationship Id="rId89" Type="http://schemas.openxmlformats.org/officeDocument/2006/relationships/slide" Target="slides/slide83.xml"/><Relationship Id="rId80" Type="http://schemas.openxmlformats.org/officeDocument/2006/relationships/slide" Target="slides/slide74.xml"/><Relationship Id="rId82" Type="http://schemas.openxmlformats.org/officeDocument/2006/relationships/slide" Target="slides/slide76.xml"/><Relationship Id="rId81" Type="http://schemas.openxmlformats.org/officeDocument/2006/relationships/slide" Target="slides/slide75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149" Type="http://schemas.openxmlformats.org/officeDocument/2006/relationships/slide" Target="slides/slide143.xml"/><Relationship Id="rId4" Type="http://schemas.openxmlformats.org/officeDocument/2006/relationships/tableStyles" Target="tableStyles.xml"/><Relationship Id="rId148" Type="http://schemas.openxmlformats.org/officeDocument/2006/relationships/slide" Target="slides/slide142.xml"/><Relationship Id="rId269" Type="http://schemas.openxmlformats.org/officeDocument/2006/relationships/slide" Target="slides/slide263.xml"/><Relationship Id="rId9" Type="http://schemas.openxmlformats.org/officeDocument/2006/relationships/slide" Target="slides/slide3.xml"/><Relationship Id="rId143" Type="http://schemas.openxmlformats.org/officeDocument/2006/relationships/slide" Target="slides/slide137.xml"/><Relationship Id="rId264" Type="http://schemas.openxmlformats.org/officeDocument/2006/relationships/slide" Target="slides/slide258.xml"/><Relationship Id="rId142" Type="http://schemas.openxmlformats.org/officeDocument/2006/relationships/slide" Target="slides/slide136.xml"/><Relationship Id="rId263" Type="http://schemas.openxmlformats.org/officeDocument/2006/relationships/slide" Target="slides/slide257.xml"/><Relationship Id="rId141" Type="http://schemas.openxmlformats.org/officeDocument/2006/relationships/slide" Target="slides/slide135.xml"/><Relationship Id="rId262" Type="http://schemas.openxmlformats.org/officeDocument/2006/relationships/slide" Target="slides/slide256.xml"/><Relationship Id="rId140" Type="http://schemas.openxmlformats.org/officeDocument/2006/relationships/slide" Target="slides/slide134.xml"/><Relationship Id="rId261" Type="http://schemas.openxmlformats.org/officeDocument/2006/relationships/slide" Target="slides/slide255.xml"/><Relationship Id="rId5" Type="http://schemas.openxmlformats.org/officeDocument/2006/relationships/slideMaster" Target="slideMasters/slideMaster1.xml"/><Relationship Id="rId147" Type="http://schemas.openxmlformats.org/officeDocument/2006/relationships/slide" Target="slides/slide141.xml"/><Relationship Id="rId268" Type="http://schemas.openxmlformats.org/officeDocument/2006/relationships/slide" Target="slides/slide262.xml"/><Relationship Id="rId6" Type="http://schemas.openxmlformats.org/officeDocument/2006/relationships/notesMaster" Target="notesMasters/notesMaster1.xml"/><Relationship Id="rId146" Type="http://schemas.openxmlformats.org/officeDocument/2006/relationships/slide" Target="slides/slide140.xml"/><Relationship Id="rId267" Type="http://schemas.openxmlformats.org/officeDocument/2006/relationships/slide" Target="slides/slide261.xml"/><Relationship Id="rId7" Type="http://schemas.openxmlformats.org/officeDocument/2006/relationships/slide" Target="slides/slide1.xml"/><Relationship Id="rId145" Type="http://schemas.openxmlformats.org/officeDocument/2006/relationships/slide" Target="slides/slide139.xml"/><Relationship Id="rId266" Type="http://schemas.openxmlformats.org/officeDocument/2006/relationships/slide" Target="slides/slide260.xml"/><Relationship Id="rId8" Type="http://schemas.openxmlformats.org/officeDocument/2006/relationships/slide" Target="slides/slide2.xml"/><Relationship Id="rId144" Type="http://schemas.openxmlformats.org/officeDocument/2006/relationships/slide" Target="slides/slide138.xml"/><Relationship Id="rId265" Type="http://schemas.openxmlformats.org/officeDocument/2006/relationships/slide" Target="slides/slide259.xml"/><Relationship Id="rId73" Type="http://schemas.openxmlformats.org/officeDocument/2006/relationships/slide" Target="slides/slide67.xml"/><Relationship Id="rId72" Type="http://schemas.openxmlformats.org/officeDocument/2006/relationships/slide" Target="slides/slide66.xml"/><Relationship Id="rId75" Type="http://schemas.openxmlformats.org/officeDocument/2006/relationships/slide" Target="slides/slide69.xml"/><Relationship Id="rId74" Type="http://schemas.openxmlformats.org/officeDocument/2006/relationships/slide" Target="slides/slide68.xml"/><Relationship Id="rId77" Type="http://schemas.openxmlformats.org/officeDocument/2006/relationships/slide" Target="slides/slide71.xml"/><Relationship Id="rId260" Type="http://schemas.openxmlformats.org/officeDocument/2006/relationships/slide" Target="slides/slide254.xml"/><Relationship Id="rId76" Type="http://schemas.openxmlformats.org/officeDocument/2006/relationships/slide" Target="slides/slide70.xml"/><Relationship Id="rId79" Type="http://schemas.openxmlformats.org/officeDocument/2006/relationships/slide" Target="slides/slide73.xml"/><Relationship Id="rId78" Type="http://schemas.openxmlformats.org/officeDocument/2006/relationships/slide" Target="slides/slide72.xml"/><Relationship Id="rId71" Type="http://schemas.openxmlformats.org/officeDocument/2006/relationships/slide" Target="slides/slide65.xml"/><Relationship Id="rId70" Type="http://schemas.openxmlformats.org/officeDocument/2006/relationships/slide" Target="slides/slide64.xml"/><Relationship Id="rId139" Type="http://schemas.openxmlformats.org/officeDocument/2006/relationships/slide" Target="slides/slide133.xml"/><Relationship Id="rId138" Type="http://schemas.openxmlformats.org/officeDocument/2006/relationships/slide" Target="slides/slide132.xml"/><Relationship Id="rId259" Type="http://schemas.openxmlformats.org/officeDocument/2006/relationships/slide" Target="slides/slide253.xml"/><Relationship Id="rId137" Type="http://schemas.openxmlformats.org/officeDocument/2006/relationships/slide" Target="slides/slide131.xml"/><Relationship Id="rId258" Type="http://schemas.openxmlformats.org/officeDocument/2006/relationships/slide" Target="slides/slide252.xml"/><Relationship Id="rId132" Type="http://schemas.openxmlformats.org/officeDocument/2006/relationships/slide" Target="slides/slide126.xml"/><Relationship Id="rId253" Type="http://schemas.openxmlformats.org/officeDocument/2006/relationships/slide" Target="slides/slide247.xml"/><Relationship Id="rId374" Type="http://schemas.openxmlformats.org/officeDocument/2006/relationships/slide" Target="slides/slide368.xml"/><Relationship Id="rId131" Type="http://schemas.openxmlformats.org/officeDocument/2006/relationships/slide" Target="slides/slide125.xml"/><Relationship Id="rId252" Type="http://schemas.openxmlformats.org/officeDocument/2006/relationships/slide" Target="slides/slide246.xml"/><Relationship Id="rId373" Type="http://schemas.openxmlformats.org/officeDocument/2006/relationships/slide" Target="slides/slide367.xml"/><Relationship Id="rId130" Type="http://schemas.openxmlformats.org/officeDocument/2006/relationships/slide" Target="slides/slide124.xml"/><Relationship Id="rId251" Type="http://schemas.openxmlformats.org/officeDocument/2006/relationships/slide" Target="slides/slide245.xml"/><Relationship Id="rId372" Type="http://schemas.openxmlformats.org/officeDocument/2006/relationships/slide" Target="slides/slide366.xml"/><Relationship Id="rId250" Type="http://schemas.openxmlformats.org/officeDocument/2006/relationships/slide" Target="slides/slide244.xml"/><Relationship Id="rId371" Type="http://schemas.openxmlformats.org/officeDocument/2006/relationships/slide" Target="slides/slide365.xml"/><Relationship Id="rId136" Type="http://schemas.openxmlformats.org/officeDocument/2006/relationships/slide" Target="slides/slide130.xml"/><Relationship Id="rId257" Type="http://schemas.openxmlformats.org/officeDocument/2006/relationships/slide" Target="slides/slide251.xml"/><Relationship Id="rId135" Type="http://schemas.openxmlformats.org/officeDocument/2006/relationships/slide" Target="slides/slide129.xml"/><Relationship Id="rId256" Type="http://schemas.openxmlformats.org/officeDocument/2006/relationships/slide" Target="slides/slide250.xml"/><Relationship Id="rId134" Type="http://schemas.openxmlformats.org/officeDocument/2006/relationships/slide" Target="slides/slide128.xml"/><Relationship Id="rId255" Type="http://schemas.openxmlformats.org/officeDocument/2006/relationships/slide" Target="slides/slide249.xml"/><Relationship Id="rId133" Type="http://schemas.openxmlformats.org/officeDocument/2006/relationships/slide" Target="slides/slide127.xml"/><Relationship Id="rId254" Type="http://schemas.openxmlformats.org/officeDocument/2006/relationships/slide" Target="slides/slide248.xml"/><Relationship Id="rId375" Type="http://schemas.openxmlformats.org/officeDocument/2006/relationships/slide" Target="slides/slide369.xml"/><Relationship Id="rId62" Type="http://schemas.openxmlformats.org/officeDocument/2006/relationships/slide" Target="slides/slide56.xml"/><Relationship Id="rId61" Type="http://schemas.openxmlformats.org/officeDocument/2006/relationships/slide" Target="slides/slide55.xml"/><Relationship Id="rId64" Type="http://schemas.openxmlformats.org/officeDocument/2006/relationships/slide" Target="slides/slide58.xml"/><Relationship Id="rId63" Type="http://schemas.openxmlformats.org/officeDocument/2006/relationships/slide" Target="slides/slide57.xml"/><Relationship Id="rId66" Type="http://schemas.openxmlformats.org/officeDocument/2006/relationships/slide" Target="slides/slide60.xml"/><Relationship Id="rId172" Type="http://schemas.openxmlformats.org/officeDocument/2006/relationships/slide" Target="slides/slide166.xml"/><Relationship Id="rId293" Type="http://schemas.openxmlformats.org/officeDocument/2006/relationships/slide" Target="slides/slide287.xml"/><Relationship Id="rId65" Type="http://schemas.openxmlformats.org/officeDocument/2006/relationships/slide" Target="slides/slide59.xml"/><Relationship Id="rId171" Type="http://schemas.openxmlformats.org/officeDocument/2006/relationships/slide" Target="slides/slide165.xml"/><Relationship Id="rId292" Type="http://schemas.openxmlformats.org/officeDocument/2006/relationships/slide" Target="slides/slide286.xml"/><Relationship Id="rId68" Type="http://schemas.openxmlformats.org/officeDocument/2006/relationships/slide" Target="slides/slide62.xml"/><Relationship Id="rId170" Type="http://schemas.openxmlformats.org/officeDocument/2006/relationships/slide" Target="slides/slide164.xml"/><Relationship Id="rId291" Type="http://schemas.openxmlformats.org/officeDocument/2006/relationships/slide" Target="slides/slide285.xml"/><Relationship Id="rId67" Type="http://schemas.openxmlformats.org/officeDocument/2006/relationships/slide" Target="slides/slide61.xml"/><Relationship Id="rId290" Type="http://schemas.openxmlformats.org/officeDocument/2006/relationships/slide" Target="slides/slide284.xml"/><Relationship Id="rId60" Type="http://schemas.openxmlformats.org/officeDocument/2006/relationships/slide" Target="slides/slide54.xml"/><Relationship Id="rId165" Type="http://schemas.openxmlformats.org/officeDocument/2006/relationships/slide" Target="slides/slide159.xml"/><Relationship Id="rId286" Type="http://schemas.openxmlformats.org/officeDocument/2006/relationships/slide" Target="slides/slide280.xml"/><Relationship Id="rId69" Type="http://schemas.openxmlformats.org/officeDocument/2006/relationships/slide" Target="slides/slide63.xml"/><Relationship Id="rId164" Type="http://schemas.openxmlformats.org/officeDocument/2006/relationships/slide" Target="slides/slide158.xml"/><Relationship Id="rId285" Type="http://schemas.openxmlformats.org/officeDocument/2006/relationships/slide" Target="slides/slide279.xml"/><Relationship Id="rId163" Type="http://schemas.openxmlformats.org/officeDocument/2006/relationships/slide" Target="slides/slide157.xml"/><Relationship Id="rId284" Type="http://schemas.openxmlformats.org/officeDocument/2006/relationships/slide" Target="slides/slide278.xml"/><Relationship Id="rId162" Type="http://schemas.openxmlformats.org/officeDocument/2006/relationships/slide" Target="slides/slide156.xml"/><Relationship Id="rId283" Type="http://schemas.openxmlformats.org/officeDocument/2006/relationships/slide" Target="slides/slide277.xml"/><Relationship Id="rId169" Type="http://schemas.openxmlformats.org/officeDocument/2006/relationships/slide" Target="slides/slide163.xml"/><Relationship Id="rId168" Type="http://schemas.openxmlformats.org/officeDocument/2006/relationships/slide" Target="slides/slide162.xml"/><Relationship Id="rId289" Type="http://schemas.openxmlformats.org/officeDocument/2006/relationships/slide" Target="slides/slide283.xml"/><Relationship Id="rId167" Type="http://schemas.openxmlformats.org/officeDocument/2006/relationships/slide" Target="slides/slide161.xml"/><Relationship Id="rId288" Type="http://schemas.openxmlformats.org/officeDocument/2006/relationships/slide" Target="slides/slide282.xml"/><Relationship Id="rId166" Type="http://schemas.openxmlformats.org/officeDocument/2006/relationships/slide" Target="slides/slide160.xml"/><Relationship Id="rId287" Type="http://schemas.openxmlformats.org/officeDocument/2006/relationships/slide" Target="slides/slide281.xml"/><Relationship Id="rId51" Type="http://schemas.openxmlformats.org/officeDocument/2006/relationships/slide" Target="slides/slide45.xml"/><Relationship Id="rId50" Type="http://schemas.openxmlformats.org/officeDocument/2006/relationships/slide" Target="slides/slide44.xml"/><Relationship Id="rId53" Type="http://schemas.openxmlformats.org/officeDocument/2006/relationships/slide" Target="slides/slide47.xml"/><Relationship Id="rId52" Type="http://schemas.openxmlformats.org/officeDocument/2006/relationships/slide" Target="slides/slide46.xml"/><Relationship Id="rId55" Type="http://schemas.openxmlformats.org/officeDocument/2006/relationships/slide" Target="slides/slide49.xml"/><Relationship Id="rId161" Type="http://schemas.openxmlformats.org/officeDocument/2006/relationships/slide" Target="slides/slide155.xml"/><Relationship Id="rId282" Type="http://schemas.openxmlformats.org/officeDocument/2006/relationships/slide" Target="slides/slide276.xml"/><Relationship Id="rId54" Type="http://schemas.openxmlformats.org/officeDocument/2006/relationships/slide" Target="slides/slide48.xml"/><Relationship Id="rId160" Type="http://schemas.openxmlformats.org/officeDocument/2006/relationships/slide" Target="slides/slide154.xml"/><Relationship Id="rId281" Type="http://schemas.openxmlformats.org/officeDocument/2006/relationships/slide" Target="slides/slide275.xml"/><Relationship Id="rId57" Type="http://schemas.openxmlformats.org/officeDocument/2006/relationships/slide" Target="slides/slide51.xml"/><Relationship Id="rId280" Type="http://schemas.openxmlformats.org/officeDocument/2006/relationships/slide" Target="slides/slide274.xml"/><Relationship Id="rId56" Type="http://schemas.openxmlformats.org/officeDocument/2006/relationships/slide" Target="slides/slide50.xml"/><Relationship Id="rId159" Type="http://schemas.openxmlformats.org/officeDocument/2006/relationships/slide" Target="slides/slide153.xml"/><Relationship Id="rId59" Type="http://schemas.openxmlformats.org/officeDocument/2006/relationships/slide" Target="slides/slide53.xml"/><Relationship Id="rId154" Type="http://schemas.openxmlformats.org/officeDocument/2006/relationships/slide" Target="slides/slide148.xml"/><Relationship Id="rId275" Type="http://schemas.openxmlformats.org/officeDocument/2006/relationships/slide" Target="slides/slide269.xml"/><Relationship Id="rId58" Type="http://schemas.openxmlformats.org/officeDocument/2006/relationships/slide" Target="slides/slide52.xml"/><Relationship Id="rId153" Type="http://schemas.openxmlformats.org/officeDocument/2006/relationships/slide" Target="slides/slide147.xml"/><Relationship Id="rId274" Type="http://schemas.openxmlformats.org/officeDocument/2006/relationships/slide" Target="slides/slide268.xml"/><Relationship Id="rId152" Type="http://schemas.openxmlformats.org/officeDocument/2006/relationships/slide" Target="slides/slide146.xml"/><Relationship Id="rId273" Type="http://schemas.openxmlformats.org/officeDocument/2006/relationships/slide" Target="slides/slide267.xml"/><Relationship Id="rId151" Type="http://schemas.openxmlformats.org/officeDocument/2006/relationships/slide" Target="slides/slide145.xml"/><Relationship Id="rId272" Type="http://schemas.openxmlformats.org/officeDocument/2006/relationships/slide" Target="slides/slide266.xml"/><Relationship Id="rId158" Type="http://schemas.openxmlformats.org/officeDocument/2006/relationships/slide" Target="slides/slide152.xml"/><Relationship Id="rId279" Type="http://schemas.openxmlformats.org/officeDocument/2006/relationships/slide" Target="slides/slide273.xml"/><Relationship Id="rId157" Type="http://schemas.openxmlformats.org/officeDocument/2006/relationships/slide" Target="slides/slide151.xml"/><Relationship Id="rId278" Type="http://schemas.openxmlformats.org/officeDocument/2006/relationships/slide" Target="slides/slide272.xml"/><Relationship Id="rId156" Type="http://schemas.openxmlformats.org/officeDocument/2006/relationships/slide" Target="slides/slide150.xml"/><Relationship Id="rId277" Type="http://schemas.openxmlformats.org/officeDocument/2006/relationships/slide" Target="slides/slide271.xml"/><Relationship Id="rId155" Type="http://schemas.openxmlformats.org/officeDocument/2006/relationships/slide" Target="slides/slide149.xml"/><Relationship Id="rId276" Type="http://schemas.openxmlformats.org/officeDocument/2006/relationships/slide" Target="slides/slide270.xml"/><Relationship Id="rId107" Type="http://schemas.openxmlformats.org/officeDocument/2006/relationships/slide" Target="slides/slide101.xml"/><Relationship Id="rId228" Type="http://schemas.openxmlformats.org/officeDocument/2006/relationships/slide" Target="slides/slide222.xml"/><Relationship Id="rId349" Type="http://schemas.openxmlformats.org/officeDocument/2006/relationships/slide" Target="slides/slide343.xml"/><Relationship Id="rId106" Type="http://schemas.openxmlformats.org/officeDocument/2006/relationships/slide" Target="slides/slide100.xml"/><Relationship Id="rId227" Type="http://schemas.openxmlformats.org/officeDocument/2006/relationships/slide" Target="slides/slide221.xml"/><Relationship Id="rId348" Type="http://schemas.openxmlformats.org/officeDocument/2006/relationships/slide" Target="slides/slide342.xml"/><Relationship Id="rId105" Type="http://schemas.openxmlformats.org/officeDocument/2006/relationships/slide" Target="slides/slide99.xml"/><Relationship Id="rId226" Type="http://schemas.openxmlformats.org/officeDocument/2006/relationships/slide" Target="slides/slide220.xml"/><Relationship Id="rId347" Type="http://schemas.openxmlformats.org/officeDocument/2006/relationships/slide" Target="slides/slide341.xml"/><Relationship Id="rId104" Type="http://schemas.openxmlformats.org/officeDocument/2006/relationships/slide" Target="slides/slide98.xml"/><Relationship Id="rId225" Type="http://schemas.openxmlformats.org/officeDocument/2006/relationships/slide" Target="slides/slide219.xml"/><Relationship Id="rId346" Type="http://schemas.openxmlformats.org/officeDocument/2006/relationships/slide" Target="slides/slide340.xml"/><Relationship Id="rId109" Type="http://schemas.openxmlformats.org/officeDocument/2006/relationships/slide" Target="slides/slide103.xml"/><Relationship Id="rId108" Type="http://schemas.openxmlformats.org/officeDocument/2006/relationships/slide" Target="slides/slide102.xml"/><Relationship Id="rId229" Type="http://schemas.openxmlformats.org/officeDocument/2006/relationships/slide" Target="slides/slide223.xml"/><Relationship Id="rId220" Type="http://schemas.openxmlformats.org/officeDocument/2006/relationships/slide" Target="slides/slide214.xml"/><Relationship Id="rId341" Type="http://schemas.openxmlformats.org/officeDocument/2006/relationships/slide" Target="slides/slide335.xml"/><Relationship Id="rId340" Type="http://schemas.openxmlformats.org/officeDocument/2006/relationships/slide" Target="slides/slide334.xml"/><Relationship Id="rId103" Type="http://schemas.openxmlformats.org/officeDocument/2006/relationships/slide" Target="slides/slide97.xml"/><Relationship Id="rId224" Type="http://schemas.openxmlformats.org/officeDocument/2006/relationships/slide" Target="slides/slide218.xml"/><Relationship Id="rId345" Type="http://schemas.openxmlformats.org/officeDocument/2006/relationships/slide" Target="slides/slide339.xml"/><Relationship Id="rId102" Type="http://schemas.openxmlformats.org/officeDocument/2006/relationships/slide" Target="slides/slide96.xml"/><Relationship Id="rId223" Type="http://schemas.openxmlformats.org/officeDocument/2006/relationships/slide" Target="slides/slide217.xml"/><Relationship Id="rId344" Type="http://schemas.openxmlformats.org/officeDocument/2006/relationships/slide" Target="slides/slide338.xml"/><Relationship Id="rId101" Type="http://schemas.openxmlformats.org/officeDocument/2006/relationships/slide" Target="slides/slide95.xml"/><Relationship Id="rId222" Type="http://schemas.openxmlformats.org/officeDocument/2006/relationships/slide" Target="slides/slide216.xml"/><Relationship Id="rId343" Type="http://schemas.openxmlformats.org/officeDocument/2006/relationships/slide" Target="slides/slide337.xml"/><Relationship Id="rId100" Type="http://schemas.openxmlformats.org/officeDocument/2006/relationships/slide" Target="slides/slide94.xml"/><Relationship Id="rId221" Type="http://schemas.openxmlformats.org/officeDocument/2006/relationships/slide" Target="slides/slide215.xml"/><Relationship Id="rId342" Type="http://schemas.openxmlformats.org/officeDocument/2006/relationships/slide" Target="slides/slide336.xml"/><Relationship Id="rId217" Type="http://schemas.openxmlformats.org/officeDocument/2006/relationships/slide" Target="slides/slide211.xml"/><Relationship Id="rId338" Type="http://schemas.openxmlformats.org/officeDocument/2006/relationships/slide" Target="slides/slide332.xml"/><Relationship Id="rId216" Type="http://schemas.openxmlformats.org/officeDocument/2006/relationships/slide" Target="slides/slide210.xml"/><Relationship Id="rId337" Type="http://schemas.openxmlformats.org/officeDocument/2006/relationships/slide" Target="slides/slide331.xml"/><Relationship Id="rId215" Type="http://schemas.openxmlformats.org/officeDocument/2006/relationships/slide" Target="slides/slide209.xml"/><Relationship Id="rId336" Type="http://schemas.openxmlformats.org/officeDocument/2006/relationships/slide" Target="slides/slide330.xml"/><Relationship Id="rId214" Type="http://schemas.openxmlformats.org/officeDocument/2006/relationships/slide" Target="slides/slide208.xml"/><Relationship Id="rId335" Type="http://schemas.openxmlformats.org/officeDocument/2006/relationships/slide" Target="slides/slide329.xml"/><Relationship Id="rId219" Type="http://schemas.openxmlformats.org/officeDocument/2006/relationships/slide" Target="slides/slide213.xml"/><Relationship Id="rId218" Type="http://schemas.openxmlformats.org/officeDocument/2006/relationships/slide" Target="slides/slide212.xml"/><Relationship Id="rId339" Type="http://schemas.openxmlformats.org/officeDocument/2006/relationships/slide" Target="slides/slide333.xml"/><Relationship Id="rId330" Type="http://schemas.openxmlformats.org/officeDocument/2006/relationships/slide" Target="slides/slide324.xml"/><Relationship Id="rId213" Type="http://schemas.openxmlformats.org/officeDocument/2006/relationships/slide" Target="slides/slide207.xml"/><Relationship Id="rId334" Type="http://schemas.openxmlformats.org/officeDocument/2006/relationships/slide" Target="slides/slide328.xml"/><Relationship Id="rId212" Type="http://schemas.openxmlformats.org/officeDocument/2006/relationships/slide" Target="slides/slide206.xml"/><Relationship Id="rId333" Type="http://schemas.openxmlformats.org/officeDocument/2006/relationships/slide" Target="slides/slide327.xml"/><Relationship Id="rId211" Type="http://schemas.openxmlformats.org/officeDocument/2006/relationships/slide" Target="slides/slide205.xml"/><Relationship Id="rId332" Type="http://schemas.openxmlformats.org/officeDocument/2006/relationships/slide" Target="slides/slide326.xml"/><Relationship Id="rId210" Type="http://schemas.openxmlformats.org/officeDocument/2006/relationships/slide" Target="slides/slide204.xml"/><Relationship Id="rId331" Type="http://schemas.openxmlformats.org/officeDocument/2006/relationships/slide" Target="slides/slide325.xml"/><Relationship Id="rId370" Type="http://schemas.openxmlformats.org/officeDocument/2006/relationships/slide" Target="slides/slide364.xml"/><Relationship Id="rId129" Type="http://schemas.openxmlformats.org/officeDocument/2006/relationships/slide" Target="slides/slide123.xml"/><Relationship Id="rId128" Type="http://schemas.openxmlformats.org/officeDocument/2006/relationships/slide" Target="slides/slide122.xml"/><Relationship Id="rId249" Type="http://schemas.openxmlformats.org/officeDocument/2006/relationships/slide" Target="slides/slide243.xml"/><Relationship Id="rId127" Type="http://schemas.openxmlformats.org/officeDocument/2006/relationships/slide" Target="slides/slide121.xml"/><Relationship Id="rId248" Type="http://schemas.openxmlformats.org/officeDocument/2006/relationships/slide" Target="slides/slide242.xml"/><Relationship Id="rId369" Type="http://schemas.openxmlformats.org/officeDocument/2006/relationships/slide" Target="slides/slide363.xml"/><Relationship Id="rId126" Type="http://schemas.openxmlformats.org/officeDocument/2006/relationships/slide" Target="slides/slide120.xml"/><Relationship Id="rId247" Type="http://schemas.openxmlformats.org/officeDocument/2006/relationships/slide" Target="slides/slide241.xml"/><Relationship Id="rId368" Type="http://schemas.openxmlformats.org/officeDocument/2006/relationships/slide" Target="slides/slide362.xml"/><Relationship Id="rId121" Type="http://schemas.openxmlformats.org/officeDocument/2006/relationships/slide" Target="slides/slide115.xml"/><Relationship Id="rId242" Type="http://schemas.openxmlformats.org/officeDocument/2006/relationships/slide" Target="slides/slide236.xml"/><Relationship Id="rId363" Type="http://schemas.openxmlformats.org/officeDocument/2006/relationships/slide" Target="slides/slide357.xml"/><Relationship Id="rId120" Type="http://schemas.openxmlformats.org/officeDocument/2006/relationships/slide" Target="slides/slide114.xml"/><Relationship Id="rId241" Type="http://schemas.openxmlformats.org/officeDocument/2006/relationships/slide" Target="slides/slide235.xml"/><Relationship Id="rId362" Type="http://schemas.openxmlformats.org/officeDocument/2006/relationships/slide" Target="slides/slide356.xml"/><Relationship Id="rId240" Type="http://schemas.openxmlformats.org/officeDocument/2006/relationships/slide" Target="slides/slide234.xml"/><Relationship Id="rId361" Type="http://schemas.openxmlformats.org/officeDocument/2006/relationships/slide" Target="slides/slide355.xml"/><Relationship Id="rId360" Type="http://schemas.openxmlformats.org/officeDocument/2006/relationships/slide" Target="slides/slide354.xml"/><Relationship Id="rId125" Type="http://schemas.openxmlformats.org/officeDocument/2006/relationships/slide" Target="slides/slide119.xml"/><Relationship Id="rId246" Type="http://schemas.openxmlformats.org/officeDocument/2006/relationships/slide" Target="slides/slide240.xml"/><Relationship Id="rId367" Type="http://schemas.openxmlformats.org/officeDocument/2006/relationships/slide" Target="slides/slide361.xml"/><Relationship Id="rId124" Type="http://schemas.openxmlformats.org/officeDocument/2006/relationships/slide" Target="slides/slide118.xml"/><Relationship Id="rId245" Type="http://schemas.openxmlformats.org/officeDocument/2006/relationships/slide" Target="slides/slide239.xml"/><Relationship Id="rId366" Type="http://schemas.openxmlformats.org/officeDocument/2006/relationships/slide" Target="slides/slide360.xml"/><Relationship Id="rId123" Type="http://schemas.openxmlformats.org/officeDocument/2006/relationships/slide" Target="slides/slide117.xml"/><Relationship Id="rId244" Type="http://schemas.openxmlformats.org/officeDocument/2006/relationships/slide" Target="slides/slide238.xml"/><Relationship Id="rId365" Type="http://schemas.openxmlformats.org/officeDocument/2006/relationships/slide" Target="slides/slide359.xml"/><Relationship Id="rId122" Type="http://schemas.openxmlformats.org/officeDocument/2006/relationships/slide" Target="slides/slide116.xml"/><Relationship Id="rId243" Type="http://schemas.openxmlformats.org/officeDocument/2006/relationships/slide" Target="slides/slide237.xml"/><Relationship Id="rId364" Type="http://schemas.openxmlformats.org/officeDocument/2006/relationships/slide" Target="slides/slide358.xml"/><Relationship Id="rId95" Type="http://schemas.openxmlformats.org/officeDocument/2006/relationships/slide" Target="slides/slide89.xml"/><Relationship Id="rId94" Type="http://schemas.openxmlformats.org/officeDocument/2006/relationships/slide" Target="slides/slide88.xml"/><Relationship Id="rId97" Type="http://schemas.openxmlformats.org/officeDocument/2006/relationships/slide" Target="slides/slide91.xml"/><Relationship Id="rId96" Type="http://schemas.openxmlformats.org/officeDocument/2006/relationships/slide" Target="slides/slide90.xml"/><Relationship Id="rId99" Type="http://schemas.openxmlformats.org/officeDocument/2006/relationships/slide" Target="slides/slide93.xml"/><Relationship Id="rId98" Type="http://schemas.openxmlformats.org/officeDocument/2006/relationships/slide" Target="slides/slide92.xml"/><Relationship Id="rId91" Type="http://schemas.openxmlformats.org/officeDocument/2006/relationships/slide" Target="slides/slide85.xml"/><Relationship Id="rId90" Type="http://schemas.openxmlformats.org/officeDocument/2006/relationships/slide" Target="slides/slide84.xml"/><Relationship Id="rId93" Type="http://schemas.openxmlformats.org/officeDocument/2006/relationships/slide" Target="slides/slide87.xml"/><Relationship Id="rId92" Type="http://schemas.openxmlformats.org/officeDocument/2006/relationships/slide" Target="slides/slide86.xml"/><Relationship Id="rId118" Type="http://schemas.openxmlformats.org/officeDocument/2006/relationships/slide" Target="slides/slide112.xml"/><Relationship Id="rId239" Type="http://schemas.openxmlformats.org/officeDocument/2006/relationships/slide" Target="slides/slide233.xml"/><Relationship Id="rId117" Type="http://schemas.openxmlformats.org/officeDocument/2006/relationships/slide" Target="slides/slide111.xml"/><Relationship Id="rId238" Type="http://schemas.openxmlformats.org/officeDocument/2006/relationships/slide" Target="slides/slide232.xml"/><Relationship Id="rId359" Type="http://schemas.openxmlformats.org/officeDocument/2006/relationships/slide" Target="slides/slide353.xml"/><Relationship Id="rId116" Type="http://schemas.openxmlformats.org/officeDocument/2006/relationships/slide" Target="slides/slide110.xml"/><Relationship Id="rId237" Type="http://schemas.openxmlformats.org/officeDocument/2006/relationships/slide" Target="slides/slide231.xml"/><Relationship Id="rId358" Type="http://schemas.openxmlformats.org/officeDocument/2006/relationships/slide" Target="slides/slide352.xml"/><Relationship Id="rId115" Type="http://schemas.openxmlformats.org/officeDocument/2006/relationships/slide" Target="slides/slide109.xml"/><Relationship Id="rId236" Type="http://schemas.openxmlformats.org/officeDocument/2006/relationships/slide" Target="slides/slide230.xml"/><Relationship Id="rId357" Type="http://schemas.openxmlformats.org/officeDocument/2006/relationships/slide" Target="slides/slide351.xml"/><Relationship Id="rId119" Type="http://schemas.openxmlformats.org/officeDocument/2006/relationships/slide" Target="slides/slide113.xml"/><Relationship Id="rId110" Type="http://schemas.openxmlformats.org/officeDocument/2006/relationships/slide" Target="slides/slide104.xml"/><Relationship Id="rId231" Type="http://schemas.openxmlformats.org/officeDocument/2006/relationships/slide" Target="slides/slide225.xml"/><Relationship Id="rId352" Type="http://schemas.openxmlformats.org/officeDocument/2006/relationships/slide" Target="slides/slide346.xml"/><Relationship Id="rId230" Type="http://schemas.openxmlformats.org/officeDocument/2006/relationships/slide" Target="slides/slide224.xml"/><Relationship Id="rId351" Type="http://schemas.openxmlformats.org/officeDocument/2006/relationships/slide" Target="slides/slide345.xml"/><Relationship Id="rId350" Type="http://schemas.openxmlformats.org/officeDocument/2006/relationships/slide" Target="slides/slide344.xml"/><Relationship Id="rId114" Type="http://schemas.openxmlformats.org/officeDocument/2006/relationships/slide" Target="slides/slide108.xml"/><Relationship Id="rId235" Type="http://schemas.openxmlformats.org/officeDocument/2006/relationships/slide" Target="slides/slide229.xml"/><Relationship Id="rId356" Type="http://schemas.openxmlformats.org/officeDocument/2006/relationships/slide" Target="slides/slide350.xml"/><Relationship Id="rId113" Type="http://schemas.openxmlformats.org/officeDocument/2006/relationships/slide" Target="slides/slide107.xml"/><Relationship Id="rId234" Type="http://schemas.openxmlformats.org/officeDocument/2006/relationships/slide" Target="slides/slide228.xml"/><Relationship Id="rId355" Type="http://schemas.openxmlformats.org/officeDocument/2006/relationships/slide" Target="slides/slide349.xml"/><Relationship Id="rId112" Type="http://schemas.openxmlformats.org/officeDocument/2006/relationships/slide" Target="slides/slide106.xml"/><Relationship Id="rId233" Type="http://schemas.openxmlformats.org/officeDocument/2006/relationships/slide" Target="slides/slide227.xml"/><Relationship Id="rId354" Type="http://schemas.openxmlformats.org/officeDocument/2006/relationships/slide" Target="slides/slide348.xml"/><Relationship Id="rId111" Type="http://schemas.openxmlformats.org/officeDocument/2006/relationships/slide" Target="slides/slide105.xml"/><Relationship Id="rId232" Type="http://schemas.openxmlformats.org/officeDocument/2006/relationships/slide" Target="slides/slide226.xml"/><Relationship Id="rId353" Type="http://schemas.openxmlformats.org/officeDocument/2006/relationships/slide" Target="slides/slide347.xml"/><Relationship Id="rId305" Type="http://schemas.openxmlformats.org/officeDocument/2006/relationships/slide" Target="slides/slide299.xml"/><Relationship Id="rId304" Type="http://schemas.openxmlformats.org/officeDocument/2006/relationships/slide" Target="slides/slide298.xml"/><Relationship Id="rId303" Type="http://schemas.openxmlformats.org/officeDocument/2006/relationships/slide" Target="slides/slide297.xml"/><Relationship Id="rId302" Type="http://schemas.openxmlformats.org/officeDocument/2006/relationships/slide" Target="slides/slide296.xml"/><Relationship Id="rId309" Type="http://schemas.openxmlformats.org/officeDocument/2006/relationships/slide" Target="slides/slide303.xml"/><Relationship Id="rId308" Type="http://schemas.openxmlformats.org/officeDocument/2006/relationships/slide" Target="slides/slide302.xml"/><Relationship Id="rId307" Type="http://schemas.openxmlformats.org/officeDocument/2006/relationships/slide" Target="slides/slide301.xml"/><Relationship Id="rId306" Type="http://schemas.openxmlformats.org/officeDocument/2006/relationships/slide" Target="slides/slide300.xml"/><Relationship Id="rId301" Type="http://schemas.openxmlformats.org/officeDocument/2006/relationships/slide" Target="slides/slide295.xml"/><Relationship Id="rId300" Type="http://schemas.openxmlformats.org/officeDocument/2006/relationships/slide" Target="slides/slide294.xml"/><Relationship Id="rId206" Type="http://schemas.openxmlformats.org/officeDocument/2006/relationships/slide" Target="slides/slide200.xml"/><Relationship Id="rId327" Type="http://schemas.openxmlformats.org/officeDocument/2006/relationships/slide" Target="slides/slide321.xml"/><Relationship Id="rId205" Type="http://schemas.openxmlformats.org/officeDocument/2006/relationships/slide" Target="slides/slide199.xml"/><Relationship Id="rId326" Type="http://schemas.openxmlformats.org/officeDocument/2006/relationships/slide" Target="slides/slide320.xml"/><Relationship Id="rId204" Type="http://schemas.openxmlformats.org/officeDocument/2006/relationships/slide" Target="slides/slide198.xml"/><Relationship Id="rId325" Type="http://schemas.openxmlformats.org/officeDocument/2006/relationships/slide" Target="slides/slide319.xml"/><Relationship Id="rId203" Type="http://schemas.openxmlformats.org/officeDocument/2006/relationships/slide" Target="slides/slide197.xml"/><Relationship Id="rId324" Type="http://schemas.openxmlformats.org/officeDocument/2006/relationships/slide" Target="slides/slide318.xml"/><Relationship Id="rId209" Type="http://schemas.openxmlformats.org/officeDocument/2006/relationships/slide" Target="slides/slide203.xml"/><Relationship Id="rId208" Type="http://schemas.openxmlformats.org/officeDocument/2006/relationships/slide" Target="slides/slide202.xml"/><Relationship Id="rId329" Type="http://schemas.openxmlformats.org/officeDocument/2006/relationships/slide" Target="slides/slide323.xml"/><Relationship Id="rId207" Type="http://schemas.openxmlformats.org/officeDocument/2006/relationships/slide" Target="slides/slide201.xml"/><Relationship Id="rId328" Type="http://schemas.openxmlformats.org/officeDocument/2006/relationships/slide" Target="slides/slide322.xml"/><Relationship Id="rId202" Type="http://schemas.openxmlformats.org/officeDocument/2006/relationships/slide" Target="slides/slide196.xml"/><Relationship Id="rId323" Type="http://schemas.openxmlformats.org/officeDocument/2006/relationships/slide" Target="slides/slide317.xml"/><Relationship Id="rId201" Type="http://schemas.openxmlformats.org/officeDocument/2006/relationships/slide" Target="slides/slide195.xml"/><Relationship Id="rId322" Type="http://schemas.openxmlformats.org/officeDocument/2006/relationships/slide" Target="slides/slide316.xml"/><Relationship Id="rId200" Type="http://schemas.openxmlformats.org/officeDocument/2006/relationships/slide" Target="slides/slide194.xml"/><Relationship Id="rId321" Type="http://schemas.openxmlformats.org/officeDocument/2006/relationships/slide" Target="slides/slide315.xml"/><Relationship Id="rId320" Type="http://schemas.openxmlformats.org/officeDocument/2006/relationships/slide" Target="slides/slide314.xml"/><Relationship Id="rId316" Type="http://schemas.openxmlformats.org/officeDocument/2006/relationships/slide" Target="slides/slide310.xml"/><Relationship Id="rId315" Type="http://schemas.openxmlformats.org/officeDocument/2006/relationships/slide" Target="slides/slide309.xml"/><Relationship Id="rId314" Type="http://schemas.openxmlformats.org/officeDocument/2006/relationships/slide" Target="slides/slide308.xml"/><Relationship Id="rId313" Type="http://schemas.openxmlformats.org/officeDocument/2006/relationships/slide" Target="slides/slide307.xml"/><Relationship Id="rId319" Type="http://schemas.openxmlformats.org/officeDocument/2006/relationships/slide" Target="slides/slide313.xml"/><Relationship Id="rId318" Type="http://schemas.openxmlformats.org/officeDocument/2006/relationships/slide" Target="slides/slide312.xml"/><Relationship Id="rId317" Type="http://schemas.openxmlformats.org/officeDocument/2006/relationships/slide" Target="slides/slide311.xml"/><Relationship Id="rId312" Type="http://schemas.openxmlformats.org/officeDocument/2006/relationships/slide" Target="slides/slide306.xml"/><Relationship Id="rId311" Type="http://schemas.openxmlformats.org/officeDocument/2006/relationships/slide" Target="slides/slide305.xml"/><Relationship Id="rId310" Type="http://schemas.openxmlformats.org/officeDocument/2006/relationships/slide" Target="slides/slide30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2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3" name="Google Shape;93;p2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3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1" name="Google Shape;141;p3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4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9" name="Google Shape;189;p4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5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7" name="Google Shape;197;p5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2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6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4" name="Google Shape;204;p6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7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2" name="Google Shape;212;p7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6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8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8" name="Google Shape;218;p8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4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9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6" name="Google Shape;226;p9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0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10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2" name="Google Shape;232;p10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8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11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0" name="Google Shape;240;p11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4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12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6" name="Google Shape;246;p12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2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p13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4" name="Google Shape;254;p13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8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14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0" name="Google Shape;260;p14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6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p15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8" name="Google Shape;268;p15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2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p16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4" name="Google Shape;274;p16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0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17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2" name="Google Shape;282;p17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6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p18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8" name="Google Shape;288;p18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4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p19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6" name="Google Shape;296;p19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0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p20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2" name="Google Shape;302;p20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8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p21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0" name="Google Shape;310;p21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4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p22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6" name="Google Shape;316;p22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2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p23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4" name="Google Shape;324;p23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8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24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0" name="Google Shape;330;p24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6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Google Shape;337;p25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8" name="Google Shape;338;p25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2" name="Shape 3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" name="Google Shape;343;p26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4" name="Google Shape;344;p26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0" name="Shape 3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" name="Google Shape;351;p27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2" name="Google Shape;352;p27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6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Google Shape;357;p28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8" name="Google Shape;358;p28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4" name="Shape 3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" name="Google Shape;365;p29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6" name="Google Shape;366;p29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0" name="Shape 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Google Shape;371;p30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2" name="Google Shape;372;p30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8" name="Shape 3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" name="Google Shape;379;p31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0" name="Google Shape;380;p31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4" name="Shape 3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5" name="Google Shape;385;p32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6" name="Google Shape;386;p32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2" name="Shape 3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3" name="Google Shape;393;p33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4" name="Google Shape;394;p33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8" name="Shape 3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" name="Google Shape;399;p34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0" name="Google Shape;400;p34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6" name="Shape 4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7" name="Google Shape;407;p35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8" name="Google Shape;408;p35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2" name="Shape 4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" name="Google Shape;413;p36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4" name="Google Shape;414;p36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0" name="Shape 4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1" name="Google Shape;421;p37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22" name="Google Shape;422;p37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6" name="Shape 4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7" name="Google Shape;427;p38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28" name="Google Shape;428;p38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4" name="Shape 4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5" name="Google Shape;435;p39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36" name="Google Shape;436;p39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0" name="Shape 4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1" name="Google Shape;441;p40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42" name="Google Shape;442;p40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8" name="Shape 4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9" name="Google Shape;459;p41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60" name="Google Shape;460;p41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5" name="Shape 4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6" name="Google Shape;496;p42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97" name="Google Shape;497;p42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2" name="Shape 5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3" name="Google Shape;533;p43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34" name="Google Shape;534;p43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9" name="Shape 5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0" name="Google Shape;570;p44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71" name="Google Shape;571;p44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6" name="Shape 6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7" name="Google Shape;607;p45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08" name="Google Shape;608;p45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43" name="Shape 6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4" name="Google Shape;644;p46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45" name="Google Shape;645;p46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0" name="Shape 6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1" name="Google Shape;681;p47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82" name="Google Shape;682;p47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8" name="Shape 6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9" name="Google Shape;699;p48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00" name="Google Shape;700;p48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35" name="Shape 7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6" name="Google Shape;736;p49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37" name="Google Shape;737;p49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72" name="Shape 7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3" name="Google Shape;773;p50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74" name="Google Shape;774;p50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9" name="Shape 8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0" name="Google Shape;810;p51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11" name="Google Shape;811;p51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6" name="Shape 8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7" name="Google Shape;847;p52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48" name="Google Shape;848;p52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83" name="Shape 8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4" name="Google Shape;884;p53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85" name="Google Shape;885;p53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0" name="Shape 9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" name="Google Shape;921;p54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22" name="Google Shape;922;p54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39" name="Shape 9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0" name="Google Shape;940;p55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41" name="Google Shape;941;p55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76" name="Shape 9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7" name="Google Shape;977;p56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78" name="Google Shape;978;p56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13" name="Shape 10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4" name="Google Shape;1014;p57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15" name="Google Shape;1015;p57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50" name="Shape 10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1" name="Google Shape;1051;p58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52" name="Google Shape;1052;p58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87" name="Shape 10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8" name="Google Shape;1088;p59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89" name="Google Shape;1089;p59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24" name="Shape 1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5" name="Google Shape;1125;p60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26" name="Google Shape;1126;p60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61" name="Shape 1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2" name="Google Shape;1162;p61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63" name="Google Shape;1163;p61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80" name="Shape 1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1" name="Google Shape;1181;p62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82" name="Google Shape;1182;p62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17" name="Shape 1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" name="Google Shape;1218;p63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19" name="Google Shape;1219;p63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54" name="Shape 1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5" name="Google Shape;1255;p64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56" name="Google Shape;1256;p64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91" name="Shape 1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2" name="Google Shape;1292;p65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93" name="Google Shape;1293;p65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28" name="Shape 1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9" name="Google Shape;1329;p66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30" name="Google Shape;1330;p66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65" name="Shape 1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6" name="Google Shape;1366;p67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67" name="Google Shape;1367;p67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02" name="Shape 14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3" name="Google Shape;1403;p68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04" name="Google Shape;1404;p68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21" name="Shape 14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2" name="Google Shape;1422;p69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23" name="Google Shape;1423;p69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58" name="Shape 14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9" name="Google Shape;1459;p70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60" name="Google Shape;1460;p70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95" name="Shape 14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6" name="Google Shape;1496;p71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97" name="Google Shape;1497;p71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32" name="Shape 15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3" name="Google Shape;1533;p72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34" name="Google Shape;1534;p72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69" name="Shape 15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0" name="Google Shape;1570;p73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71" name="Google Shape;1571;p73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07" name="Shape 16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8" name="Google Shape;1608;p74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09" name="Google Shape;1609;p74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44" name="Shape 16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5" name="Google Shape;1645;p75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46" name="Google Shape;1646;p75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64" name="Shape 16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5" name="Google Shape;1665;p76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66" name="Google Shape;1666;p76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01" name="Shape 17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2" name="Google Shape;1702;p77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03" name="Google Shape;1703;p77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38" name="Shape 17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9" name="Google Shape;1739;p78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40" name="Google Shape;1740;p78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75" name="Shape 17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6" name="Google Shape;1776;p79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77" name="Google Shape;1777;p79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12" name="Shape 18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3" name="Google Shape;1813;p80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14" name="Google Shape;1814;p80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49" name="Shape 18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0" name="Google Shape;1850;p81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51" name="Google Shape;1851;p81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86" name="Shape 18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7" name="Google Shape;1887;p82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88" name="Google Shape;1888;p82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06" name="Shape 19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7" name="Google Shape;1907;p83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08" name="Google Shape;1908;p83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43" name="Shape 19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4" name="Google Shape;1944;p84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45" name="Google Shape;1945;p84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80" name="Shape 19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1" name="Google Shape;1981;p85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82" name="Google Shape;1982;p85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17" name="Shape 20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8" name="Google Shape;2018;p86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19" name="Google Shape;2019;p86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54" name="Shape 20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Google Shape;2055;p87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56" name="Google Shape;2056;p87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91" name="Shape 20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2" name="Google Shape;2092;p88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93" name="Google Shape;2093;p88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28" name="Shape 2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9" name="Google Shape;2129;p89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30" name="Google Shape;2130;p89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48" name="Shape 2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9" name="Google Shape;2149;p90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50" name="Google Shape;2150;p90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85" name="Shape 2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6" name="Google Shape;2186;p91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87" name="Google Shape;2187;p91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22" name="Shape 2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3" name="Google Shape;2223;p92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24" name="Google Shape;2224;p92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59" name="Shape 2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0" name="Google Shape;2260;p93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61" name="Google Shape;2261;p93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96" name="Shape 2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7" name="Google Shape;2297;p94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98" name="Google Shape;2298;p94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33" name="Shape 2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4" name="Google Shape;2334;p95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35" name="Google Shape;2335;p95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70" name="Shape 2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1" name="Google Shape;2371;p96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72" name="Google Shape;2372;p96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90" name="Shape 23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1" name="Google Shape;2391;p97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92" name="Google Shape;2392;p97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27" name="Shape 24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8" name="Google Shape;2428;p98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29" name="Google Shape;2429;p98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64" name="Shape 24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5" name="Google Shape;2465;p99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66" name="Google Shape;2466;p99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01" name="Shape 25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2" name="Google Shape;2502;p100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03" name="Google Shape;2503;p100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38" name="Shape 25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9" name="Google Shape;2539;p101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40" name="Google Shape;2540;p101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75" name="Shape 25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6" name="Google Shape;2576;p102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77" name="Google Shape;2577;p102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12" name="Shape 26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3" name="Google Shape;2613;p103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14" name="Google Shape;2614;p103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32" name="Shape 26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3" name="Google Shape;2633;p104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34" name="Google Shape;2634;p104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69" name="Shape 26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0" name="Google Shape;2670;p105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71" name="Google Shape;2671;p105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06" name="Shape 27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7" name="Google Shape;2707;p106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08" name="Google Shape;2708;p106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43" name="Shape 27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4" name="Google Shape;2744;p107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45" name="Google Shape;2745;p107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80" name="Shape 27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1" name="Google Shape;2781;p108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82" name="Google Shape;2782;p108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17" name="Shape 28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8" name="Google Shape;2818;p109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19" name="Google Shape;2819;p109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54" name="Shape 28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5" name="Google Shape;2855;p110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56" name="Google Shape;2856;p110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74" name="Shape 28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5" name="Google Shape;2875;p111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76" name="Google Shape;2876;p111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11" name="Shape 29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2" name="Google Shape;2912;p112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13" name="Google Shape;2913;p112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48" name="Shape 29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9" name="Google Shape;2949;p113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50" name="Google Shape;2950;p113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85" name="Shape 29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6" name="Google Shape;2986;p114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87" name="Google Shape;2987;p114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22" name="Shape 30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3" name="Google Shape;3023;p115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24" name="Google Shape;3024;p115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44" name="Shape 3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5" name="Google Shape;3145;p116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46" name="Google Shape;3146;p116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07" name="Shape 3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8" name="Google Shape;3208;p117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09" name="Google Shape;3209;p117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31" name="Shape 3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2" name="Google Shape;3232;p118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33" name="Google Shape;3233;p118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68" name="Shape 3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9" name="Google Shape;3269;p119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70" name="Google Shape;3270;p119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05" name="Shape 3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6" name="Google Shape;3306;p120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07" name="Google Shape;3307;p120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42" name="Shape 33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3" name="Google Shape;3343;p121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44" name="Google Shape;3344;p121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79" name="Shape 3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0" name="Google Shape;3380;p122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81" name="Google Shape;3381;p122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68" name="Shape 34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9" name="Google Shape;3469;p123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70" name="Google Shape;3470;p123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73" name="Shape 35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4" name="Google Shape;3574;p124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75" name="Google Shape;3575;p124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93" name="Shape 35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4" name="Google Shape;3594;p125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95" name="Google Shape;3595;p125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76" name="Shape 36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7" name="Google Shape;3677;p126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78" name="Google Shape;3678;p126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62" name="Shape 37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3" name="Google Shape;3763;p127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64" name="Google Shape;3764;p127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47" name="Shape 38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8" name="Google Shape;3848;p128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49" name="Google Shape;3849;p128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84" name="Shape 38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5" name="Google Shape;3885;p129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86" name="Google Shape;3886;p129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54" name="Shape 39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5" name="Google Shape;3955;p130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56" name="Google Shape;3956;p130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38" name="Shape 40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9" name="Google Shape;4039;p131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40" name="Google Shape;4040;p131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58" name="Shape 40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9" name="Google Shape;4059;p132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60" name="Google Shape;4060;p132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95" name="Shape 40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" name="Google Shape;4096;p133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97" name="Google Shape;4097;p133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32" name="Shape 4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3" name="Google Shape;4133;p134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34" name="Google Shape;4134;p134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69" name="Shape 4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70" name="Google Shape;4170;p135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71" name="Google Shape;4171;p135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06" name="Shape 4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7" name="Google Shape;4207;p136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208" name="Google Shape;4208;p136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43" name="Shape 4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44" name="Google Shape;4244;p137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245" name="Google Shape;4245;p137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80" name="Shape 4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81" name="Google Shape;4281;p138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282" name="Google Shape;4282;p138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00" name="Shape 4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" name="Google Shape;4301;p139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302" name="Google Shape;4302;p139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37" name="Shape 4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8" name="Google Shape;4338;p140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339" name="Google Shape;4339;p140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74" name="Shape 43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75" name="Google Shape;4375;p141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376" name="Google Shape;4376;p141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11" name="Shape 44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12" name="Google Shape;4412;p142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413" name="Google Shape;4413;p142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48" name="Shape 44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49" name="Google Shape;4449;p143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450" name="Google Shape;4450;p143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85" name="Shape 44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86" name="Google Shape;4486;p144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487" name="Google Shape;4487;p144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22" name="Shape 45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23" name="Google Shape;4523;p145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524" name="Google Shape;4524;p145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42" name="Shape 45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43" name="Google Shape;4543;p146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544" name="Google Shape;4544;p146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79" name="Shape 45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80" name="Google Shape;4580;p147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581" name="Google Shape;4581;p147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16" name="Shape 46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17" name="Google Shape;4617;p148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618" name="Google Shape;4618;p148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53" name="Shape 46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4" name="Google Shape;4654;p149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655" name="Google Shape;4655;p149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90" name="Shape 46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91" name="Google Shape;4691;p150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692" name="Google Shape;4692;p150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27" name="Shape 47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28" name="Google Shape;4728;p151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729" name="Google Shape;4729;p151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64" name="Shape 47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65" name="Google Shape;4765;p152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766" name="Google Shape;4766;p152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84" name="Shape 47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85" name="Google Shape;4785;p153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786" name="Google Shape;4786;p153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21" name="Shape 48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22" name="Google Shape;4822;p154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823" name="Google Shape;4823;p154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58" name="Shape 48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59" name="Google Shape;4859;p155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860" name="Google Shape;4860;p155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95" name="Shape 48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96" name="Google Shape;4896;p156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897" name="Google Shape;4897;p156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32" name="Shape 49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33" name="Google Shape;4933;p157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934" name="Google Shape;4934;p157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69" name="Shape 49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70" name="Google Shape;4970;p158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971" name="Google Shape;4971;p158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06" name="Shape 50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07" name="Google Shape;5007;p159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008" name="Google Shape;5008;p159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26" name="Shape 50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27" name="Google Shape;5027;p160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028" name="Google Shape;5028;p160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63" name="Shape 50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64" name="Google Shape;5064;p161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065" name="Google Shape;5065;p161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00" name="Shape 5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01" name="Google Shape;5101;p162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102" name="Google Shape;5102;p162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37" name="Shape 5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8" name="Google Shape;5138;p163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139" name="Google Shape;5139;p163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74" name="Shape 5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75" name="Google Shape;5175;p164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176" name="Google Shape;5176;p164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11" name="Shape 5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12" name="Google Shape;5212;p165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213" name="Google Shape;5213;p165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48" name="Shape 5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49" name="Google Shape;5249;p166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250" name="Google Shape;5250;p166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63" name="Shape 5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64" name="Google Shape;5264;p167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265" name="Google Shape;5265;p167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77" name="Shape 5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78" name="Google Shape;5278;p168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279" name="Google Shape;5279;p168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91" name="Shape 5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92" name="Google Shape;5292;p169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293" name="Google Shape;5293;p169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05" name="Shape 5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06" name="Google Shape;5306;p170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307" name="Google Shape;5307;p170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19" name="Shape 5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0" name="Google Shape;5320;p171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321" name="Google Shape;5321;p171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33" name="Shape 5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34" name="Google Shape;5334;p172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335" name="Google Shape;5335;p172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47" name="Shape 53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48" name="Google Shape;5348;p173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349" name="Google Shape;5349;p173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62" name="Shape 5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63" name="Google Shape;5363;p174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364" name="Google Shape;5364;p174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76" name="Shape 53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77" name="Google Shape;5377;p175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378" name="Google Shape;5378;p175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90" name="Shape 53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91" name="Google Shape;5391;p176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392" name="Google Shape;5392;p176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04" name="Shape 54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05" name="Google Shape;5405;p177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406" name="Google Shape;5406;p177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18" name="Shape 54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19" name="Google Shape;5419;p178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420" name="Google Shape;5420;p178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32" name="Shape 5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33" name="Google Shape;5433;p179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434" name="Google Shape;5434;p179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46" name="Shape 54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47" name="Google Shape;5447;p180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448" name="Google Shape;5448;p180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61" name="Shape 54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62" name="Google Shape;5462;p181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463" name="Google Shape;5463;p181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75" name="Shape 54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76" name="Google Shape;5476;p182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477" name="Google Shape;5477;p182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89" name="Shape 54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90" name="Google Shape;5490;p183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491" name="Google Shape;5491;p183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03" name="Shape 55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04" name="Google Shape;5504;p184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505" name="Google Shape;5505;p184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17" name="Shape 55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18" name="Google Shape;5518;p185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519" name="Google Shape;5519;p185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31" name="Shape 55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2" name="Google Shape;5532;p186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533" name="Google Shape;5533;p186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45" name="Shape 55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46" name="Google Shape;5546;p187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547" name="Google Shape;5547;p187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59" name="Shape 55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60" name="Google Shape;5560;p188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561" name="Google Shape;5561;p188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73" name="Shape 55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74" name="Google Shape;5574;p189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575" name="Google Shape;5575;p189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88" name="Shape 55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89" name="Google Shape;5589;p190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590" name="Google Shape;5590;p190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02" name="Shape 56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03" name="Google Shape;5603;p191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604" name="Google Shape;5604;p191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16" name="Shape 56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17" name="Google Shape;5617;p192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618" name="Google Shape;5618;p192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30" name="Shape 56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1" name="Google Shape;5631;p193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632" name="Google Shape;5632;p193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44" name="Shape 56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45" name="Google Shape;5645;p194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646" name="Google Shape;5646;p194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58" name="Shape 56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59" name="Google Shape;5659;p195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660" name="Google Shape;5660;p195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72" name="Shape 56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73" name="Google Shape;5673;p196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674" name="Google Shape;5674;p196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87" name="Shape 56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88" name="Google Shape;5688;p197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689" name="Google Shape;5689;p197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01" name="Shape 57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02" name="Google Shape;5702;p198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703" name="Google Shape;5703;p198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15" name="Shape 57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16" name="Google Shape;5716;p199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717" name="Google Shape;5717;p199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29" name="Shape 57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0" name="Google Shape;5730;p200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731" name="Google Shape;5731;p200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43" name="Shape 57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44" name="Google Shape;5744;p201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745" name="Google Shape;5745;p201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57" name="Shape 57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58" name="Google Shape;5758;p202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759" name="Google Shape;5759;p202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71" name="Shape 57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72" name="Google Shape;5772;p203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773" name="Google Shape;5773;p203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86" name="Shape 57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87" name="Google Shape;5787;p204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788" name="Google Shape;5788;p204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00" name="Shape 58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01" name="Google Shape;5801;p205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802" name="Google Shape;5802;p205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14" name="Shape 58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15" name="Google Shape;5815;p206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816" name="Google Shape;5816;p206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28" name="Shape 58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29" name="Google Shape;5829;p207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830" name="Google Shape;5830;p207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42" name="Shape 58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43" name="Google Shape;5843;p208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844" name="Google Shape;5844;p208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56" name="Shape 58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57" name="Google Shape;5857;p209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858" name="Google Shape;5858;p209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70" name="Shape 58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71" name="Google Shape;5871;p210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872" name="Google Shape;5872;p210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85" name="Shape 58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86" name="Google Shape;5886;p211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887" name="Google Shape;5887;p211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99" name="Shape 58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00" name="Google Shape;5900;p212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901" name="Google Shape;5901;p212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13" name="Shape 59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14" name="Google Shape;5914;p213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915" name="Google Shape;5915;p213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27" name="Shape 59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28" name="Google Shape;5928;p214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929" name="Google Shape;5929;p214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41" name="Shape 59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42" name="Google Shape;5942;p215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943" name="Google Shape;5943;p215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55" name="Shape 59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56" name="Google Shape;5956;p216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957" name="Google Shape;5957;p216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69" name="Shape 59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70" name="Google Shape;5970;p217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971" name="Google Shape;5971;p217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84" name="Shape 59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85" name="Google Shape;5985;p218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986" name="Google Shape;5986;p218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98" name="Shape 59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99" name="Google Shape;5999;p219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000" name="Google Shape;6000;p219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12" name="Shape 60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13" name="Google Shape;6013;p220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014" name="Google Shape;6014;p220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26" name="Shape 60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27" name="Google Shape;6027;p221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028" name="Google Shape;6028;p221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40" name="Shape 60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" name="Google Shape;6041;p222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042" name="Google Shape;6042;p222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54" name="Shape 60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55" name="Google Shape;6055;p223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056" name="Google Shape;6056;p223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68" name="Shape 60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69" name="Google Shape;6069;p224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070" name="Google Shape;6070;p224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83" name="Shape 60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84" name="Google Shape;6084;p225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085" name="Google Shape;6085;p225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97" name="Shape 60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98" name="Google Shape;6098;p226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099" name="Google Shape;6099;p226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11" name="Shape 6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12" name="Google Shape;6112;p227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113" name="Google Shape;6113;p227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25" name="Shape 6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26" name="Google Shape;6126;p228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127" name="Google Shape;6127;p228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39" name="Shape 6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0" name="Google Shape;6140;p229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141" name="Google Shape;6141;p229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53" name="Shape 6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4" name="Google Shape;6154;p230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155" name="Google Shape;6155;p230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67" name="Shape 6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68" name="Google Shape;6168;p231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169" name="Google Shape;6169;p231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82" name="Shape 6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83" name="Google Shape;6183;p232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184" name="Google Shape;6184;p232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96" name="Shape 6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97" name="Google Shape;6197;p233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198" name="Google Shape;6198;p233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10" name="Shape 6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11" name="Google Shape;6211;p234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212" name="Google Shape;6212;p234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24" name="Shape 6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25" name="Google Shape;6225;p235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226" name="Google Shape;6226;p235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38" name="Shape 6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39" name="Google Shape;6239;p236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240" name="Google Shape;6240;p236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52" name="Shape 6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53" name="Google Shape;6253;p237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254" name="Google Shape;6254;p237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66" name="Shape 6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67" name="Google Shape;6267;p238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268" name="Google Shape;6268;p238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81" name="Shape 6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82" name="Google Shape;6282;p239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283" name="Google Shape;6283;p239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95" name="Shape 6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96" name="Google Shape;6296;p240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297" name="Google Shape;6297;p240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09" name="Shape 6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10" name="Google Shape;6310;p241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311" name="Google Shape;6311;p241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23" name="Shape 63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24" name="Google Shape;6324;p242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325" name="Google Shape;6325;p242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37" name="Shape 6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38" name="Google Shape;6338;p243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339" name="Google Shape;6339;p243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51" name="Shape 63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52" name="Google Shape;6352;p244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353" name="Google Shape;6353;p244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65" name="Shape 6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66" name="Google Shape;6366;p245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367" name="Google Shape;6367;p245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80" name="Shape 6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81" name="Google Shape;6381;p246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382" name="Google Shape;6382;p246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94" name="Shape 63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95" name="Google Shape;6395;p247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396" name="Google Shape;6396;p247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408" name="Shape 64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09" name="Google Shape;6409;p248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410" name="Google Shape;6410;p248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422" name="Shape 64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23" name="Google Shape;6423;p249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424" name="Google Shape;6424;p249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436" name="Shape 6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37" name="Google Shape;6437;p250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438" name="Google Shape;6438;p250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450" name="Shape 64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" name="Google Shape;6451;p251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452" name="Google Shape;6452;p251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464" name="Shape 64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65" name="Google Shape;6465;p252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466" name="Google Shape;6466;p252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479" name="Shape 64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80" name="Google Shape;6480;p253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481" name="Google Shape;6481;p253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493" name="Shape 64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94" name="Google Shape;6494;p254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495" name="Google Shape;6495;p254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07" name="Shape 65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08" name="Google Shape;6508;p255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509" name="Google Shape;6509;p255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21" name="Shape 65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22" name="Google Shape;6522;p256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523" name="Google Shape;6523;p256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35" name="Shape 65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36" name="Google Shape;6536;p257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537" name="Google Shape;6537;p257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49" name="Shape 65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0" name="Google Shape;6550;p258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551" name="Google Shape;6551;p258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63" name="Shape 65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64" name="Google Shape;6564;p259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565" name="Google Shape;6565;p259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78" name="Shape 65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79" name="Google Shape;6579;p260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580" name="Google Shape;6580;p260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92" name="Shape 65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93" name="Google Shape;6593;p261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594" name="Google Shape;6594;p261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06" name="Shape 66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07" name="Google Shape;6607;p262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608" name="Google Shape;6608;p262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20" name="Shape 66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21" name="Google Shape;6621;p263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622" name="Google Shape;6622;p263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34" name="Shape 66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35" name="Google Shape;6635;p264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636" name="Google Shape;6636;p264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48" name="Shape 66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49" name="Google Shape;6649;p265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650" name="Google Shape;6650;p265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62" name="Shape 66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63" name="Google Shape;6663;p266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664" name="Google Shape;6664;p266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76" name="Shape 66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77" name="Google Shape;6677;p267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678" name="Google Shape;6678;p267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90" name="Shape 66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91" name="Google Shape;6691;p268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692" name="Google Shape;6692;p268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705" name="Shape 67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06" name="Google Shape;6706;p269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707" name="Google Shape;6707;p269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720" name="Shape 67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21" name="Google Shape;6721;p270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722" name="Google Shape;6722;p270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735" name="Shape 67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36" name="Google Shape;6736;p271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737" name="Google Shape;6737;p271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750" name="Shape 67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1" name="Google Shape;6751;p272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752" name="Google Shape;6752;p272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765" name="Shape 67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66" name="Google Shape;6766;p273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767" name="Google Shape;6767;p273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780" name="Shape 67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81" name="Google Shape;6781;p274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782" name="Google Shape;6782;p274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795" name="Shape 67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96" name="Google Shape;6796;p275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797" name="Google Shape;6797;p275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10" name="Shape 68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11" name="Google Shape;6811;p276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812" name="Google Shape;6812;p276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25" name="Shape 68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26" name="Google Shape;6826;p277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827" name="Google Shape;6827;p277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40" name="Shape 68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41" name="Google Shape;6841;p278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842" name="Google Shape;6842;p278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55" name="Shape 68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56" name="Google Shape;6856;p279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857" name="Google Shape;6857;p279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70" name="Shape 68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71" name="Google Shape;6871;p280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872" name="Google Shape;6872;p280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85" name="Shape 68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86" name="Google Shape;6886;p281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887" name="Google Shape;6887;p281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00" name="Shape 69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01" name="Google Shape;6901;p282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902" name="Google Shape;6902;p282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15" name="Shape 69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16" name="Google Shape;6916;p283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917" name="Google Shape;6917;p283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30" name="Shape 69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31" name="Google Shape;6931;p284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932" name="Google Shape;6932;p284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45" name="Shape 69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46" name="Google Shape;6946;p285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947" name="Google Shape;6947;p285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60" name="Shape 69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1" name="Google Shape;6961;p286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962" name="Google Shape;6962;p286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75" name="Shape 69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76" name="Google Shape;6976;p287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977" name="Google Shape;6977;p287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90" name="Shape 69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91" name="Google Shape;6991;p288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992" name="Google Shape;6992;p288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05" name="Shape 70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06" name="Google Shape;7006;p289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007" name="Google Shape;7007;p289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20" name="Shape 70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21" name="Google Shape;7021;p290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022" name="Google Shape;7022;p290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35" name="Shape 70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36" name="Google Shape;7036;p291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037" name="Google Shape;7037;p291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50" name="Shape 70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51" name="Google Shape;7051;p292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052" name="Google Shape;7052;p292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65" name="Shape 70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6" name="Google Shape;7066;p293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067" name="Google Shape;7067;p293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80" name="Shape 70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81" name="Google Shape;7081;p294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082" name="Google Shape;7082;p294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95" name="Shape 70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96" name="Google Shape;7096;p295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097" name="Google Shape;7097;p295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110" name="Shape 7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11" name="Google Shape;7111;p296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112" name="Google Shape;7112;p296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125" name="Shape 7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26" name="Google Shape;7126;p297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127" name="Google Shape;7127;p297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140" name="Shape 7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41" name="Google Shape;7141;p298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142" name="Google Shape;7142;p298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155" name="Shape 7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56" name="Google Shape;7156;p299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157" name="Google Shape;7157;p299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170" name="Shape 7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Google Shape;7171;p300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172" name="Google Shape;7172;p300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185" name="Shape 7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86" name="Google Shape;7186;p301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187" name="Google Shape;7187;p301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200" name="Shape 7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01" name="Google Shape;7201;p302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202" name="Google Shape;7202;p302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215" name="Shape 7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16" name="Google Shape;7216;p303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217" name="Google Shape;7217;p303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230" name="Shape 7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31" name="Google Shape;7231;p304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232" name="Google Shape;7232;p304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246" name="Shape 7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47" name="Google Shape;7247;p305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248" name="Google Shape;7248;p305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261" name="Shape 7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62" name="Google Shape;7262;p306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263" name="Google Shape;7263;p306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276" name="Shape 7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7" name="Google Shape;7277;p307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278" name="Google Shape;7278;p307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291" name="Shape 7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92" name="Google Shape;7292;p308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293" name="Google Shape;7293;p308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306" name="Shape 7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07" name="Google Shape;7307;p309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308" name="Google Shape;7308;p309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321" name="Shape 7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22" name="Google Shape;7322;p310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323" name="Google Shape;7323;p310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336" name="Shape 7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37" name="Google Shape;7337;p311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338" name="Google Shape;7338;p311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351" name="Shape 73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52" name="Google Shape;7352;p312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353" name="Google Shape;7353;p312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366" name="Shape 7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67" name="Google Shape;7367;p313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368" name="Google Shape;7368;p313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381" name="Shape 73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82" name="Google Shape;7382;p314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383" name="Google Shape;7383;p314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396" name="Shape 73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97" name="Google Shape;7397;p315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398" name="Google Shape;7398;p315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411" name="Shape 74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12" name="Google Shape;7412;p316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413" name="Google Shape;7413;p316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426" name="Shape 74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27" name="Google Shape;7427;p317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428" name="Google Shape;7428;p317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441" name="Shape 74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42" name="Google Shape;7442;p318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443" name="Google Shape;7443;p318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456" name="Shape 74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57" name="Google Shape;7457;p319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458" name="Google Shape;7458;p319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471" name="Shape 74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2" name="Google Shape;7472;p320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473" name="Google Shape;7473;p320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486" name="Shape 74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87" name="Google Shape;7487;p321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488" name="Google Shape;7488;p321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501" name="Shape 75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02" name="Google Shape;7502;p322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503" name="Google Shape;7503;p322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516" name="Shape 75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17" name="Google Shape;7517;p323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518" name="Google Shape;7518;p323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531" name="Shape 75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32" name="Google Shape;7532;p324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533" name="Google Shape;7533;p324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546" name="Shape 75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47" name="Google Shape;7547;p325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548" name="Google Shape;7548;p325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561" name="Shape 75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62" name="Google Shape;7562;p326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563" name="Google Shape;7563;p326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576" name="Shape 75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" name="Google Shape;7577;p327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578" name="Google Shape;7578;p327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591" name="Shape 75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92" name="Google Shape;7592;p328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593" name="Google Shape;7593;p328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606" name="Shape 76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07" name="Google Shape;7607;p329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608" name="Google Shape;7608;p329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621" name="Shape 76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22" name="Google Shape;7622;p330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623" name="Google Shape;7623;p330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636" name="Shape 76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37" name="Google Shape;7637;p331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638" name="Google Shape;7638;p331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651" name="Shape 76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52" name="Google Shape;7652;p332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653" name="Google Shape;7653;p332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666" name="Shape 76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67" name="Google Shape;7667;p333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668" name="Google Shape;7668;p333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681" name="Shape 76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2" name="Google Shape;7682;p334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683" name="Google Shape;7683;p334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696" name="Shape 76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97" name="Google Shape;7697;p335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698" name="Google Shape;7698;p335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711" name="Shape 77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12" name="Google Shape;7712;p336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713" name="Google Shape;7713;p336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726" name="Shape 77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27" name="Google Shape;7727;p337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728" name="Google Shape;7728;p337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741" name="Shape 77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42" name="Google Shape;7742;p338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743" name="Google Shape;7743;p338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756" name="Shape 77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57" name="Google Shape;7757;p339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758" name="Google Shape;7758;p339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771" name="Shape 77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72" name="Google Shape;7772;p340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773" name="Google Shape;7773;p340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786" name="Shape 77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7" name="Google Shape;7787;p341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788" name="Google Shape;7788;p341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801" name="Shape 78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02" name="Google Shape;7802;p342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803" name="Google Shape;7803;p342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816" name="Shape 78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17" name="Google Shape;7817;p343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818" name="Google Shape;7818;p343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831" name="Shape 78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32" name="Google Shape;7832;p344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833" name="Google Shape;7833;p344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846" name="Shape 78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47" name="Google Shape;7847;p345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848" name="Google Shape;7848;p345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861" name="Shape 78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62" name="Google Shape;7862;p346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863" name="Google Shape;7863;p346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876" name="Shape 78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77" name="Google Shape;7877;p347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878" name="Google Shape;7878;p347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891" name="Shape 78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92" name="Google Shape;7892;p348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893" name="Google Shape;7893;p348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906" name="Shape 79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07" name="Google Shape;7907;p349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908" name="Google Shape;7908;p349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921" name="Shape 79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22" name="Google Shape;7922;p350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923" name="Google Shape;7923;p350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936" name="Shape 79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37" name="Google Shape;7937;p351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938" name="Google Shape;7938;p351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951" name="Shape 79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52" name="Google Shape;7952;p352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953" name="Google Shape;7953;p352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966" name="Shape 79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67" name="Google Shape;7967;p353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968" name="Google Shape;7968;p353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981" name="Shape 79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2" name="Google Shape;7982;p354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983" name="Google Shape;7983;p354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996" name="Shape 79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97" name="Google Shape;7997;p355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998" name="Google Shape;7998;p355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11" name="Shape 80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2" name="Google Shape;8012;p356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013" name="Google Shape;8013;p356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26" name="Shape 80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27" name="Google Shape;8027;p357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028" name="Google Shape;8028;p357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41" name="Shape 80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42" name="Google Shape;8042;p358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043" name="Google Shape;8043;p358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56" name="Shape 80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57" name="Google Shape;8057;p359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058" name="Google Shape;8058;p359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71" name="Shape 80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72" name="Google Shape;8072;p360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073" name="Google Shape;8073;p360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86" name="Shape 80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7" name="Google Shape;8087;p361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088" name="Google Shape;8088;p361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101" name="Shape 8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02" name="Google Shape;8102;p362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103" name="Google Shape;8103;p362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116" name="Shape 8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17" name="Google Shape;8117;p363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118" name="Google Shape;8118;p363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131" name="Shape 8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32" name="Google Shape;8132;p364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133" name="Google Shape;8133;p364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146" name="Shape 8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47" name="Google Shape;8147;p365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148" name="Google Shape;8148;p365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161" name="Shape 8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62" name="Google Shape;8162;p366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163" name="Google Shape;8163;p366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176" name="Shape 8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77" name="Google Shape;8177;p367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178" name="Google Shape;8178;p367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191" name="Shape 8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" name="Google Shape;8192;p368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193" name="Google Shape;8193;p368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205" name="Shape 8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6" name="Google Shape;8206;p369:notes"/>
          <p:cNvSpPr txBox="1"/>
          <p:nvPr>
            <p:ph idx="1" type="body"/>
          </p:nvPr>
        </p:nvSpPr>
        <p:spPr>
          <a:xfrm>
            <a:off x="731500" y="4560550"/>
            <a:ext cx="5852150" cy="43205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07" name="Google Shape;8207;p369:notes"/>
          <p:cNvSpPr/>
          <p:nvPr>
            <p:ph idx="2" type="sldImg"/>
          </p:nvPr>
        </p:nvSpPr>
        <p:spPr>
          <a:xfrm>
            <a:off x="1219425" y="720075"/>
            <a:ext cx="4877025" cy="36004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2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chemeClr val="lt1"/>
              </a:buClr>
              <a:buSzPts val="3200"/>
              <a:buNone/>
              <a:defRPr>
                <a:solidFill>
                  <a:schemeClr val="lt1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4" name="Google Shape;14;p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4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Calibri"/>
              <a:buNone/>
              <a:defRPr b="1" sz="400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5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</a:defRPr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</a:defRPr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</a:defRPr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</a:defRPr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30" name="Google Shape;30;p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5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5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6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6" name="Google Shape;36;p6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7" name="Google Shape;37;p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6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7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7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7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4" name="Google Shape;44;p7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7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6" name="Google Shape;46;p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7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8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9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chemeClr val="lt1"/>
              </a:buClr>
              <a:buSzPts val="3200"/>
              <a:buChar char="•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Char char="–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9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58" name="Google Shape;58;p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9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9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0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0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65" name="Google Shape;65;p1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0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0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1"/>
          <p:cNvSpPr txBox="1"/>
          <p:nvPr>
            <p:ph idx="1" type="body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/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2"/>
          <p:cNvSpPr txBox="1"/>
          <p:nvPr>
            <p:ph idx="1" type="body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C9280D"/>
            </a:gs>
            <a:gs pos="38000">
              <a:srgbClr val="B8023A"/>
            </a:gs>
            <a:gs pos="48000">
              <a:srgbClr val="C00000"/>
            </a:gs>
            <a:gs pos="93000">
              <a:srgbClr val="000082"/>
            </a:gs>
            <a:gs pos="100000">
              <a:srgbClr val="150090"/>
            </a:gs>
          </a:gsLst>
          <a:lin ang="5400000" scaled="0"/>
        </a:gra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slide" Target="/ppt/slides/slide2.xml"/><Relationship Id="rId4" Type="http://schemas.openxmlformats.org/officeDocument/2006/relationships/slide" Target="/ppt/slides/slide3.xml"/><Relationship Id="rId5" Type="http://schemas.openxmlformats.org/officeDocument/2006/relationships/slide" Target="/ppt/slides/slide369.xml"/></Relationships>
</file>

<file path=ppt/slides/_rels/slide2.xml.rels><?xml version="1.0" encoding="UTF-8" standalone="yes"?><Relationships xmlns="http://schemas.openxmlformats.org/package/2006/relationships"><Relationship Id="rId20" Type="http://schemas.openxmlformats.org/officeDocument/2006/relationships/slide" Target="/ppt/slides/slide38.xml"/><Relationship Id="rId11" Type="http://schemas.openxmlformats.org/officeDocument/2006/relationships/slide" Target="/ppt/slides/slide32.xml"/><Relationship Id="rId22" Type="http://schemas.openxmlformats.org/officeDocument/2006/relationships/image" Target="../media/image2.png"/><Relationship Id="rId10" Type="http://schemas.openxmlformats.org/officeDocument/2006/relationships/slide" Target="/ppt/slides/slide20.xml"/><Relationship Id="rId21" Type="http://schemas.openxmlformats.org/officeDocument/2006/relationships/slide" Target="/ppt/slides/slide1.xml"/><Relationship Id="rId13" Type="http://schemas.openxmlformats.org/officeDocument/2006/relationships/slide" Target="/ppt/slides/slide22.xml"/><Relationship Id="rId12" Type="http://schemas.openxmlformats.org/officeDocument/2006/relationships/slide" Target="/ppt/slides/slide10.xm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slide" Target="/ppt/slides/slide4.xml"/><Relationship Id="rId4" Type="http://schemas.openxmlformats.org/officeDocument/2006/relationships/slide" Target="/ppt/slides/slide16.xml"/><Relationship Id="rId9" Type="http://schemas.openxmlformats.org/officeDocument/2006/relationships/slide" Target="/ppt/slides/slide8.xml"/><Relationship Id="rId15" Type="http://schemas.openxmlformats.org/officeDocument/2006/relationships/slide" Target="/ppt/slides/slide12.xml"/><Relationship Id="rId14" Type="http://schemas.openxmlformats.org/officeDocument/2006/relationships/slide" Target="/ppt/slides/slide34.xml"/><Relationship Id="rId17" Type="http://schemas.openxmlformats.org/officeDocument/2006/relationships/slide" Target="/ppt/slides/slide36.xml"/><Relationship Id="rId16" Type="http://schemas.openxmlformats.org/officeDocument/2006/relationships/slide" Target="/ppt/slides/slide24.xml"/><Relationship Id="rId5" Type="http://schemas.openxmlformats.org/officeDocument/2006/relationships/slide" Target="/ppt/slides/slide28.xml"/><Relationship Id="rId19" Type="http://schemas.openxmlformats.org/officeDocument/2006/relationships/slide" Target="/ppt/slides/slide26.xml"/><Relationship Id="rId6" Type="http://schemas.openxmlformats.org/officeDocument/2006/relationships/slide" Target="/ppt/slides/slide6.xml"/><Relationship Id="rId18" Type="http://schemas.openxmlformats.org/officeDocument/2006/relationships/slide" Target="/ppt/slides/slide14.xml"/><Relationship Id="rId7" Type="http://schemas.openxmlformats.org/officeDocument/2006/relationships/slide" Target="/ppt/slides/slide18.xml"/><Relationship Id="rId8" Type="http://schemas.openxmlformats.org/officeDocument/2006/relationships/slide" Target="/ppt/slides/slide30.xml"/></Relationships>
</file>

<file path=ppt/slides/_rels/slide3.xml.rels><?xml version="1.0" encoding="UTF-8" standalone="yes"?><Relationships xmlns="http://schemas.openxmlformats.org/package/2006/relationships"><Relationship Id="rId20" Type="http://schemas.openxmlformats.org/officeDocument/2006/relationships/slide" Target="/ppt/slides/slide159.xml"/><Relationship Id="rId11" Type="http://schemas.openxmlformats.org/officeDocument/2006/relationships/slide" Target="/ppt/slides/slide138.xml"/><Relationship Id="rId22" Type="http://schemas.openxmlformats.org/officeDocument/2006/relationships/image" Target="../media/image2.png"/><Relationship Id="rId10" Type="http://schemas.openxmlformats.org/officeDocument/2006/relationships/slide" Target="/ppt/slides/slide96.xml"/><Relationship Id="rId21" Type="http://schemas.openxmlformats.org/officeDocument/2006/relationships/slide" Target="/ppt/slides/slide1.xml"/><Relationship Id="rId13" Type="http://schemas.openxmlformats.org/officeDocument/2006/relationships/slide" Target="/ppt/slides/slide103.xml"/><Relationship Id="rId12" Type="http://schemas.openxmlformats.org/officeDocument/2006/relationships/slide" Target="/ppt/slides/slide61.xm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slide" Target="/ppt/slides/slide40.xml"/><Relationship Id="rId4" Type="http://schemas.openxmlformats.org/officeDocument/2006/relationships/slide" Target="/ppt/slides/slide82.xml"/><Relationship Id="rId9" Type="http://schemas.openxmlformats.org/officeDocument/2006/relationships/slide" Target="/ppt/slides/slide54.xml"/><Relationship Id="rId15" Type="http://schemas.openxmlformats.org/officeDocument/2006/relationships/slide" Target="/ppt/slides/slide68.xml"/><Relationship Id="rId14" Type="http://schemas.openxmlformats.org/officeDocument/2006/relationships/slide" Target="/ppt/slides/slide145.xml"/><Relationship Id="rId17" Type="http://schemas.openxmlformats.org/officeDocument/2006/relationships/slide" Target="/ppt/slides/slide152.xml"/><Relationship Id="rId16" Type="http://schemas.openxmlformats.org/officeDocument/2006/relationships/slide" Target="/ppt/slides/slide110.xml"/><Relationship Id="rId5" Type="http://schemas.openxmlformats.org/officeDocument/2006/relationships/slide" Target="/ppt/slides/slide124.xml"/><Relationship Id="rId19" Type="http://schemas.openxmlformats.org/officeDocument/2006/relationships/slide" Target="/ppt/slides/slide117.xml"/><Relationship Id="rId6" Type="http://schemas.openxmlformats.org/officeDocument/2006/relationships/slide" Target="/ppt/slides/slide47.xml"/><Relationship Id="rId18" Type="http://schemas.openxmlformats.org/officeDocument/2006/relationships/slide" Target="/ppt/slides/slide75.xml"/><Relationship Id="rId7" Type="http://schemas.openxmlformats.org/officeDocument/2006/relationships/slide" Target="/ppt/slides/slide89.xml"/><Relationship Id="rId8" Type="http://schemas.openxmlformats.org/officeDocument/2006/relationships/slide" Target="/ppt/slides/slide131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slide" Target="/ppt/slides/slide2.xml"/><Relationship Id="rId4" Type="http://schemas.openxmlformats.org/officeDocument/2006/relationships/image" Target="../media/image2.png"/><Relationship Id="rId5" Type="http://schemas.openxmlformats.org/officeDocument/2006/relationships/slide" Target="/ppt/slides/slide5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slide" Target="/ppt/slides/slide2.xml"/><Relationship Id="rId4" Type="http://schemas.openxmlformats.org/officeDocument/2006/relationships/image" Target="../media/image2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slide" Target="/ppt/slides/slide2.xml"/><Relationship Id="rId4" Type="http://schemas.openxmlformats.org/officeDocument/2006/relationships/image" Target="../media/image2.png"/><Relationship Id="rId5" Type="http://schemas.openxmlformats.org/officeDocument/2006/relationships/slide" Target="/ppt/slides/slide7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slide" Target="/ppt/slides/slide2.xml"/><Relationship Id="rId4" Type="http://schemas.openxmlformats.org/officeDocument/2006/relationships/image" Target="../media/image2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slide" Target="/ppt/slides/slide2.xml"/><Relationship Id="rId4" Type="http://schemas.openxmlformats.org/officeDocument/2006/relationships/image" Target="../media/image2.png"/><Relationship Id="rId5" Type="http://schemas.openxmlformats.org/officeDocument/2006/relationships/slide" Target="/ppt/slides/slide9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slide" Target="/ppt/slides/slide2.xml"/><Relationship Id="rId4" Type="http://schemas.openxmlformats.org/officeDocument/2006/relationships/image" Target="../media/image2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slide" Target="/ppt/slides/slide2.xml"/><Relationship Id="rId4" Type="http://schemas.openxmlformats.org/officeDocument/2006/relationships/image" Target="../media/image2.png"/><Relationship Id="rId5" Type="http://schemas.openxmlformats.org/officeDocument/2006/relationships/slide" Target="/ppt/slides/slide11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slide" Target="/ppt/slides/slide2.xml"/><Relationship Id="rId4" Type="http://schemas.openxmlformats.org/officeDocument/2006/relationships/image" Target="../media/image2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slide" Target="/ppt/slides/slide2.xml"/><Relationship Id="rId4" Type="http://schemas.openxmlformats.org/officeDocument/2006/relationships/image" Target="../media/image2.png"/><Relationship Id="rId5" Type="http://schemas.openxmlformats.org/officeDocument/2006/relationships/slide" Target="/ppt/slides/slide13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slide" Target="/ppt/slides/slide2.xml"/><Relationship Id="rId4" Type="http://schemas.openxmlformats.org/officeDocument/2006/relationships/image" Target="../media/image2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slide" Target="/ppt/slides/slide2.xml"/><Relationship Id="rId4" Type="http://schemas.openxmlformats.org/officeDocument/2006/relationships/image" Target="../media/image2.png"/><Relationship Id="rId5" Type="http://schemas.openxmlformats.org/officeDocument/2006/relationships/slide" Target="/ppt/slides/slide15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slide" Target="/ppt/slides/slide2.xml"/><Relationship Id="rId4" Type="http://schemas.openxmlformats.org/officeDocument/2006/relationships/image" Target="../media/image2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slide" Target="/ppt/slides/slide2.xml"/><Relationship Id="rId4" Type="http://schemas.openxmlformats.org/officeDocument/2006/relationships/image" Target="../media/image2.png"/><Relationship Id="rId5" Type="http://schemas.openxmlformats.org/officeDocument/2006/relationships/slide" Target="/ppt/slides/slide17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slide" Target="/ppt/slides/slide2.xml"/><Relationship Id="rId4" Type="http://schemas.openxmlformats.org/officeDocument/2006/relationships/image" Target="../media/image2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slide" Target="/ppt/slides/slide2.xml"/><Relationship Id="rId4" Type="http://schemas.openxmlformats.org/officeDocument/2006/relationships/image" Target="../media/image2.png"/><Relationship Id="rId5" Type="http://schemas.openxmlformats.org/officeDocument/2006/relationships/slide" Target="/ppt/slides/slide19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slide" Target="/ppt/slides/slide2.xml"/><Relationship Id="rId4" Type="http://schemas.openxmlformats.org/officeDocument/2006/relationships/image" Target="../media/image2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Relationship Id="rId3" Type="http://schemas.openxmlformats.org/officeDocument/2006/relationships/slide" Target="/ppt/slides/slide2.xml"/><Relationship Id="rId4" Type="http://schemas.openxmlformats.org/officeDocument/2006/relationships/image" Target="../media/image2.png"/><Relationship Id="rId5" Type="http://schemas.openxmlformats.org/officeDocument/2006/relationships/slide" Target="/ppt/slides/slide21.xm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Relationship Id="rId3" Type="http://schemas.openxmlformats.org/officeDocument/2006/relationships/slide" Target="/ppt/slides/slide2.xml"/><Relationship Id="rId4" Type="http://schemas.openxmlformats.org/officeDocument/2006/relationships/image" Target="../media/image2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Relationship Id="rId3" Type="http://schemas.openxmlformats.org/officeDocument/2006/relationships/slide" Target="/ppt/slides/slide2.xml"/><Relationship Id="rId4" Type="http://schemas.openxmlformats.org/officeDocument/2006/relationships/image" Target="../media/image2.png"/><Relationship Id="rId5" Type="http://schemas.openxmlformats.org/officeDocument/2006/relationships/slide" Target="/ppt/slides/slide23.xml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Relationship Id="rId3" Type="http://schemas.openxmlformats.org/officeDocument/2006/relationships/slide" Target="/ppt/slides/slide2.xml"/><Relationship Id="rId4" Type="http://schemas.openxmlformats.org/officeDocument/2006/relationships/image" Target="../media/image2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Relationship Id="rId3" Type="http://schemas.openxmlformats.org/officeDocument/2006/relationships/slide" Target="/ppt/slides/slide2.xml"/><Relationship Id="rId4" Type="http://schemas.openxmlformats.org/officeDocument/2006/relationships/image" Target="../media/image2.png"/><Relationship Id="rId5" Type="http://schemas.openxmlformats.org/officeDocument/2006/relationships/slide" Target="/ppt/slides/slide25.xml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Relationship Id="rId3" Type="http://schemas.openxmlformats.org/officeDocument/2006/relationships/slide" Target="/ppt/slides/slide2.xml"/><Relationship Id="rId4" Type="http://schemas.openxmlformats.org/officeDocument/2006/relationships/image" Target="../media/image2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Relationship Id="rId3" Type="http://schemas.openxmlformats.org/officeDocument/2006/relationships/slide" Target="/ppt/slides/slide2.xml"/><Relationship Id="rId4" Type="http://schemas.openxmlformats.org/officeDocument/2006/relationships/image" Target="../media/image2.png"/><Relationship Id="rId5" Type="http://schemas.openxmlformats.org/officeDocument/2006/relationships/slide" Target="/ppt/slides/slide27.xml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Relationship Id="rId3" Type="http://schemas.openxmlformats.org/officeDocument/2006/relationships/slide" Target="/ppt/slides/slide2.xml"/><Relationship Id="rId4" Type="http://schemas.openxmlformats.org/officeDocument/2006/relationships/image" Target="../media/image2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Relationship Id="rId3" Type="http://schemas.openxmlformats.org/officeDocument/2006/relationships/slide" Target="/ppt/slides/slide2.xml"/><Relationship Id="rId4" Type="http://schemas.openxmlformats.org/officeDocument/2006/relationships/image" Target="../media/image2.png"/><Relationship Id="rId5" Type="http://schemas.openxmlformats.org/officeDocument/2006/relationships/slide" Target="/ppt/slides/slide29.xml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Relationship Id="rId3" Type="http://schemas.openxmlformats.org/officeDocument/2006/relationships/slide" Target="/ppt/slides/slide2.xml"/><Relationship Id="rId4" Type="http://schemas.openxmlformats.org/officeDocument/2006/relationships/image" Target="../media/image2.pn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Relationship Id="rId3" Type="http://schemas.openxmlformats.org/officeDocument/2006/relationships/slide" Target="/ppt/slides/slide2.xml"/><Relationship Id="rId4" Type="http://schemas.openxmlformats.org/officeDocument/2006/relationships/image" Target="../media/image2.png"/><Relationship Id="rId5" Type="http://schemas.openxmlformats.org/officeDocument/2006/relationships/slide" Target="/ppt/slides/slide31.xml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Relationship Id="rId3" Type="http://schemas.openxmlformats.org/officeDocument/2006/relationships/slide" Target="/ppt/slides/slide2.xml"/><Relationship Id="rId4" Type="http://schemas.openxmlformats.org/officeDocument/2006/relationships/image" Target="../media/image2.pn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.xml"/><Relationship Id="rId3" Type="http://schemas.openxmlformats.org/officeDocument/2006/relationships/slide" Target="/ppt/slides/slide2.xml"/><Relationship Id="rId4" Type="http://schemas.openxmlformats.org/officeDocument/2006/relationships/image" Target="../media/image2.png"/><Relationship Id="rId5" Type="http://schemas.openxmlformats.org/officeDocument/2006/relationships/slide" Target="/ppt/slides/slide33.xml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.xml"/><Relationship Id="rId3" Type="http://schemas.openxmlformats.org/officeDocument/2006/relationships/slide" Target="/ppt/slides/slide2.xml"/><Relationship Id="rId4" Type="http://schemas.openxmlformats.org/officeDocument/2006/relationships/image" Target="../media/image2.png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4.xml"/><Relationship Id="rId3" Type="http://schemas.openxmlformats.org/officeDocument/2006/relationships/slide" Target="/ppt/slides/slide2.xml"/><Relationship Id="rId4" Type="http://schemas.openxmlformats.org/officeDocument/2006/relationships/image" Target="../media/image2.png"/><Relationship Id="rId5" Type="http://schemas.openxmlformats.org/officeDocument/2006/relationships/slide" Target="/ppt/slides/slide35.xml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5.xml"/><Relationship Id="rId3" Type="http://schemas.openxmlformats.org/officeDocument/2006/relationships/slide" Target="/ppt/slides/slide2.xml"/><Relationship Id="rId4" Type="http://schemas.openxmlformats.org/officeDocument/2006/relationships/image" Target="../media/image2.png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6.xml"/><Relationship Id="rId3" Type="http://schemas.openxmlformats.org/officeDocument/2006/relationships/slide" Target="/ppt/slides/slide2.xml"/><Relationship Id="rId4" Type="http://schemas.openxmlformats.org/officeDocument/2006/relationships/image" Target="../media/image2.png"/><Relationship Id="rId5" Type="http://schemas.openxmlformats.org/officeDocument/2006/relationships/slide" Target="/ppt/slides/slide37.xml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7.xml"/><Relationship Id="rId3" Type="http://schemas.openxmlformats.org/officeDocument/2006/relationships/slide" Target="/ppt/slides/slide2.xml"/><Relationship Id="rId4" Type="http://schemas.openxmlformats.org/officeDocument/2006/relationships/image" Target="../media/image2.png"/></Relationships>
</file>

<file path=ppt/slides/_rels/slide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8.xml"/><Relationship Id="rId3" Type="http://schemas.openxmlformats.org/officeDocument/2006/relationships/slide" Target="/ppt/slides/slide2.xml"/><Relationship Id="rId4" Type="http://schemas.openxmlformats.org/officeDocument/2006/relationships/image" Target="../media/image2.png"/><Relationship Id="rId5" Type="http://schemas.openxmlformats.org/officeDocument/2006/relationships/slide" Target="/ppt/slides/slide39.xml"/></Relationships>
</file>

<file path=ppt/slides/_rels/slide3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9.xml"/><Relationship Id="rId3" Type="http://schemas.openxmlformats.org/officeDocument/2006/relationships/slide" Target="/ppt/slides/slide2.xml"/><Relationship Id="rId4" Type="http://schemas.openxmlformats.org/officeDocument/2006/relationships/image" Target="../media/image2.png"/></Relationships>
</file>

<file path=ppt/slides/_rels/slide40.xml.rels><?xml version="1.0" encoding="UTF-8" standalone="yes"?><Relationships xmlns="http://schemas.openxmlformats.org/package/2006/relationships"><Relationship Id="rId10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0.xml"/><Relationship Id="rId3" Type="http://schemas.openxmlformats.org/officeDocument/2006/relationships/slide" Target="/ppt/slides/slide44.xml"/><Relationship Id="rId4" Type="http://schemas.openxmlformats.org/officeDocument/2006/relationships/slide" Target="/ppt/slides/slide46.xml"/><Relationship Id="rId9" Type="http://schemas.openxmlformats.org/officeDocument/2006/relationships/slide" Target="/ppt/slides/slide3.xml"/><Relationship Id="rId5" Type="http://schemas.openxmlformats.org/officeDocument/2006/relationships/slide" Target="/ppt/slides/slide45.xml"/><Relationship Id="rId6" Type="http://schemas.openxmlformats.org/officeDocument/2006/relationships/slide" Target="/ppt/slides/slide43.xml"/><Relationship Id="rId7" Type="http://schemas.openxmlformats.org/officeDocument/2006/relationships/slide" Target="/ppt/slides/slide41.xml"/><Relationship Id="rId8" Type="http://schemas.openxmlformats.org/officeDocument/2006/relationships/slide" Target="/ppt/slides/slide42.xml"/></Relationships>
</file>

<file path=ppt/slides/_rels/slide4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1.xml"/><Relationship Id="rId3" Type="http://schemas.openxmlformats.org/officeDocument/2006/relationships/slide" Target="/ppt/slides/slide40.xml"/><Relationship Id="rId4" Type="http://schemas.openxmlformats.org/officeDocument/2006/relationships/image" Target="../media/image2.png"/></Relationships>
</file>

<file path=ppt/slides/_rels/slide4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2.xml"/><Relationship Id="rId3" Type="http://schemas.openxmlformats.org/officeDocument/2006/relationships/slide" Target="/ppt/slides/slide40.xml"/><Relationship Id="rId4" Type="http://schemas.openxmlformats.org/officeDocument/2006/relationships/image" Target="../media/image2.png"/></Relationships>
</file>

<file path=ppt/slides/_rels/slide4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3.xml"/><Relationship Id="rId3" Type="http://schemas.openxmlformats.org/officeDocument/2006/relationships/slide" Target="/ppt/slides/slide40.xml"/><Relationship Id="rId4" Type="http://schemas.openxmlformats.org/officeDocument/2006/relationships/image" Target="../media/image2.png"/></Relationships>
</file>

<file path=ppt/slides/_rels/slide4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4.xml"/><Relationship Id="rId3" Type="http://schemas.openxmlformats.org/officeDocument/2006/relationships/slide" Target="/ppt/slides/slide40.xml"/><Relationship Id="rId4" Type="http://schemas.openxmlformats.org/officeDocument/2006/relationships/image" Target="../media/image2.png"/></Relationships>
</file>

<file path=ppt/slides/_rels/slide4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5.xml"/><Relationship Id="rId3" Type="http://schemas.openxmlformats.org/officeDocument/2006/relationships/slide" Target="/ppt/slides/slide40.xml"/><Relationship Id="rId4" Type="http://schemas.openxmlformats.org/officeDocument/2006/relationships/image" Target="../media/image2.png"/></Relationships>
</file>

<file path=ppt/slides/_rels/slide4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6.xml"/><Relationship Id="rId3" Type="http://schemas.openxmlformats.org/officeDocument/2006/relationships/slide" Target="/ppt/slides/slide40.xml"/><Relationship Id="rId4" Type="http://schemas.openxmlformats.org/officeDocument/2006/relationships/image" Target="../media/image2.png"/></Relationships>
</file>

<file path=ppt/slides/_rels/slide47.xml.rels><?xml version="1.0" encoding="UTF-8" standalone="yes"?><Relationships xmlns="http://schemas.openxmlformats.org/package/2006/relationships"><Relationship Id="rId10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7.xml"/><Relationship Id="rId3" Type="http://schemas.openxmlformats.org/officeDocument/2006/relationships/slide" Target="/ppt/slides/slide48.xml"/><Relationship Id="rId4" Type="http://schemas.openxmlformats.org/officeDocument/2006/relationships/slide" Target="/ppt/slides/slide53.xml"/><Relationship Id="rId9" Type="http://schemas.openxmlformats.org/officeDocument/2006/relationships/slide" Target="/ppt/slides/slide3.xml"/><Relationship Id="rId5" Type="http://schemas.openxmlformats.org/officeDocument/2006/relationships/slide" Target="/ppt/slides/slide50.xml"/><Relationship Id="rId6" Type="http://schemas.openxmlformats.org/officeDocument/2006/relationships/slide" Target="/ppt/slides/slide52.xml"/><Relationship Id="rId7" Type="http://schemas.openxmlformats.org/officeDocument/2006/relationships/slide" Target="/ppt/slides/slide49.xml"/><Relationship Id="rId8" Type="http://schemas.openxmlformats.org/officeDocument/2006/relationships/slide" Target="/ppt/slides/slide51.xml"/></Relationships>
</file>

<file path=ppt/slides/_rels/slide4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8.xml"/><Relationship Id="rId3" Type="http://schemas.openxmlformats.org/officeDocument/2006/relationships/slide" Target="/ppt/slides/slide47.xml"/><Relationship Id="rId4" Type="http://schemas.openxmlformats.org/officeDocument/2006/relationships/image" Target="../media/image2.png"/></Relationships>
</file>

<file path=ppt/slides/_rels/slide4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9.xml"/><Relationship Id="rId3" Type="http://schemas.openxmlformats.org/officeDocument/2006/relationships/slide" Target="/ppt/slides/slide47.xml"/><Relationship Id="rId4" Type="http://schemas.openxmlformats.org/officeDocument/2006/relationships/image" Target="../media/image2.png"/></Relationships>
</file>

<file path=ppt/slides/_rels/slide5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0.xml"/><Relationship Id="rId3" Type="http://schemas.openxmlformats.org/officeDocument/2006/relationships/slide" Target="/ppt/slides/slide47.xml"/><Relationship Id="rId4" Type="http://schemas.openxmlformats.org/officeDocument/2006/relationships/image" Target="../media/image2.png"/></Relationships>
</file>

<file path=ppt/slides/_rels/slide5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1.xml"/><Relationship Id="rId3" Type="http://schemas.openxmlformats.org/officeDocument/2006/relationships/slide" Target="/ppt/slides/slide47.xml"/><Relationship Id="rId4" Type="http://schemas.openxmlformats.org/officeDocument/2006/relationships/image" Target="../media/image2.png"/></Relationships>
</file>

<file path=ppt/slides/_rels/slide52.xml.rels><?xml version="1.0" encoding="UTF-8" standalone="yes"?><Relationships xmlns="http://schemas.openxmlformats.org/package/2006/relationships"><Relationship Id="rId10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2.xml"/><Relationship Id="rId3" Type="http://schemas.openxmlformats.org/officeDocument/2006/relationships/image" Target="../media/image15.png"/><Relationship Id="rId4" Type="http://schemas.openxmlformats.org/officeDocument/2006/relationships/image" Target="../media/image10.png"/><Relationship Id="rId9" Type="http://schemas.openxmlformats.org/officeDocument/2006/relationships/slide" Target="/ppt/slides/slide47.xml"/><Relationship Id="rId5" Type="http://schemas.openxmlformats.org/officeDocument/2006/relationships/image" Target="../media/image17.png"/><Relationship Id="rId6" Type="http://schemas.openxmlformats.org/officeDocument/2006/relationships/image" Target="../media/image25.png"/><Relationship Id="rId7" Type="http://schemas.openxmlformats.org/officeDocument/2006/relationships/image" Target="../media/image5.png"/><Relationship Id="rId8" Type="http://schemas.openxmlformats.org/officeDocument/2006/relationships/image" Target="../media/image7.png"/></Relationships>
</file>

<file path=ppt/slides/_rels/slide5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3.xml"/><Relationship Id="rId3" Type="http://schemas.openxmlformats.org/officeDocument/2006/relationships/slide" Target="/ppt/slides/slide47.xml"/><Relationship Id="rId4" Type="http://schemas.openxmlformats.org/officeDocument/2006/relationships/image" Target="../media/image2.png"/></Relationships>
</file>

<file path=ppt/slides/_rels/slide54.xml.rels><?xml version="1.0" encoding="UTF-8" standalone="yes"?><Relationships xmlns="http://schemas.openxmlformats.org/package/2006/relationships"><Relationship Id="rId10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4.xml"/><Relationship Id="rId3" Type="http://schemas.openxmlformats.org/officeDocument/2006/relationships/slide" Target="/ppt/slides/slide56.xml"/><Relationship Id="rId4" Type="http://schemas.openxmlformats.org/officeDocument/2006/relationships/slide" Target="/ppt/slides/slide60.xml"/><Relationship Id="rId9" Type="http://schemas.openxmlformats.org/officeDocument/2006/relationships/slide" Target="/ppt/slides/slide3.xml"/><Relationship Id="rId5" Type="http://schemas.openxmlformats.org/officeDocument/2006/relationships/slide" Target="/ppt/slides/slide57.xml"/><Relationship Id="rId6" Type="http://schemas.openxmlformats.org/officeDocument/2006/relationships/slide" Target="/ppt/slides/slide59.xml"/><Relationship Id="rId7" Type="http://schemas.openxmlformats.org/officeDocument/2006/relationships/slide" Target="/ppt/slides/slide58.xml"/><Relationship Id="rId8" Type="http://schemas.openxmlformats.org/officeDocument/2006/relationships/slide" Target="/ppt/slides/slide55.xml"/></Relationships>
</file>

<file path=ppt/slides/_rels/slide5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5.xml"/><Relationship Id="rId3" Type="http://schemas.openxmlformats.org/officeDocument/2006/relationships/slide" Target="/ppt/slides/slide54.xml"/><Relationship Id="rId4" Type="http://schemas.openxmlformats.org/officeDocument/2006/relationships/image" Target="../media/image2.png"/></Relationships>
</file>

<file path=ppt/slides/_rels/slide56.xml.rels><?xml version="1.0" encoding="UTF-8" standalone="yes"?><Relationships xmlns="http://schemas.openxmlformats.org/package/2006/relationships"><Relationship Id="rId11" Type="http://schemas.openxmlformats.org/officeDocument/2006/relationships/image" Target="../media/image9.png"/><Relationship Id="rId10" Type="http://schemas.openxmlformats.org/officeDocument/2006/relationships/image" Target="../media/image8.png"/><Relationship Id="rId13" Type="http://schemas.openxmlformats.org/officeDocument/2006/relationships/image" Target="../media/image3.png"/><Relationship Id="rId1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6.xml"/><Relationship Id="rId3" Type="http://schemas.openxmlformats.org/officeDocument/2006/relationships/image" Target="../media/image16.png"/><Relationship Id="rId4" Type="http://schemas.openxmlformats.org/officeDocument/2006/relationships/image" Target="../media/image14.png"/><Relationship Id="rId9" Type="http://schemas.openxmlformats.org/officeDocument/2006/relationships/image" Target="../media/image27.png"/><Relationship Id="rId15" Type="http://schemas.openxmlformats.org/officeDocument/2006/relationships/slide" Target="/ppt/slides/slide54.xml"/><Relationship Id="rId14" Type="http://schemas.openxmlformats.org/officeDocument/2006/relationships/image" Target="../media/image19.png"/><Relationship Id="rId16" Type="http://schemas.openxmlformats.org/officeDocument/2006/relationships/image" Target="../media/image2.png"/><Relationship Id="rId5" Type="http://schemas.openxmlformats.org/officeDocument/2006/relationships/image" Target="../media/image13.png"/><Relationship Id="rId6" Type="http://schemas.openxmlformats.org/officeDocument/2006/relationships/image" Target="../media/image11.png"/><Relationship Id="rId7" Type="http://schemas.openxmlformats.org/officeDocument/2006/relationships/image" Target="../media/image12.png"/><Relationship Id="rId8" Type="http://schemas.openxmlformats.org/officeDocument/2006/relationships/image" Target="../media/image4.png"/></Relationships>
</file>

<file path=ppt/slides/_rels/slide5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7.xml"/><Relationship Id="rId3" Type="http://schemas.openxmlformats.org/officeDocument/2006/relationships/slide" Target="/ppt/slides/slide54.xml"/><Relationship Id="rId4" Type="http://schemas.openxmlformats.org/officeDocument/2006/relationships/image" Target="../media/image2.png"/></Relationships>
</file>

<file path=ppt/slides/_rels/slide5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8.xml"/><Relationship Id="rId3" Type="http://schemas.openxmlformats.org/officeDocument/2006/relationships/slide" Target="/ppt/slides/slide54.xml"/><Relationship Id="rId4" Type="http://schemas.openxmlformats.org/officeDocument/2006/relationships/image" Target="../media/image2.png"/></Relationships>
</file>

<file path=ppt/slides/_rels/slide5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9.xml"/><Relationship Id="rId3" Type="http://schemas.openxmlformats.org/officeDocument/2006/relationships/slide" Target="/ppt/slides/slide54.xml"/><Relationship Id="rId4" Type="http://schemas.openxmlformats.org/officeDocument/2006/relationships/image" Target="../media/image2.png"/></Relationships>
</file>

<file path=ppt/slides/_rels/slide6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0.xml"/><Relationship Id="rId3" Type="http://schemas.openxmlformats.org/officeDocument/2006/relationships/slide" Target="/ppt/slides/slide54.xml"/><Relationship Id="rId4" Type="http://schemas.openxmlformats.org/officeDocument/2006/relationships/image" Target="../media/image2.png"/></Relationships>
</file>

<file path=ppt/slides/_rels/slide61.xml.rels><?xml version="1.0" encoding="UTF-8" standalone="yes"?><Relationships xmlns="http://schemas.openxmlformats.org/package/2006/relationships"><Relationship Id="rId10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1.xml"/><Relationship Id="rId3" Type="http://schemas.openxmlformats.org/officeDocument/2006/relationships/slide" Target="/ppt/slides/slide63.xml"/><Relationship Id="rId4" Type="http://schemas.openxmlformats.org/officeDocument/2006/relationships/slide" Target="/ppt/slides/slide67.xml"/><Relationship Id="rId9" Type="http://schemas.openxmlformats.org/officeDocument/2006/relationships/slide" Target="/ppt/slides/slide3.xml"/><Relationship Id="rId5" Type="http://schemas.openxmlformats.org/officeDocument/2006/relationships/slide" Target="/ppt/slides/slide64.xml"/><Relationship Id="rId6" Type="http://schemas.openxmlformats.org/officeDocument/2006/relationships/slide" Target="/ppt/slides/slide66.xml"/><Relationship Id="rId7" Type="http://schemas.openxmlformats.org/officeDocument/2006/relationships/slide" Target="/ppt/slides/slide65.xml"/><Relationship Id="rId8" Type="http://schemas.openxmlformats.org/officeDocument/2006/relationships/slide" Target="/ppt/slides/slide62.xml"/></Relationships>
</file>

<file path=ppt/slides/_rels/slide6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2.xml"/><Relationship Id="rId3" Type="http://schemas.openxmlformats.org/officeDocument/2006/relationships/slide" Target="/ppt/slides/slide61.xml"/><Relationship Id="rId4" Type="http://schemas.openxmlformats.org/officeDocument/2006/relationships/image" Target="../media/image2.png"/></Relationships>
</file>

<file path=ppt/slides/_rels/slide6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3.xml"/><Relationship Id="rId3" Type="http://schemas.openxmlformats.org/officeDocument/2006/relationships/slide" Target="/ppt/slides/slide61.xml"/><Relationship Id="rId4" Type="http://schemas.openxmlformats.org/officeDocument/2006/relationships/image" Target="../media/image2.png"/></Relationships>
</file>

<file path=ppt/slides/_rels/slide6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4.xml"/><Relationship Id="rId3" Type="http://schemas.openxmlformats.org/officeDocument/2006/relationships/slide" Target="/ppt/slides/slide61.xml"/><Relationship Id="rId4" Type="http://schemas.openxmlformats.org/officeDocument/2006/relationships/image" Target="../media/image2.png"/></Relationships>
</file>

<file path=ppt/slides/_rels/slide6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5.xml"/><Relationship Id="rId3" Type="http://schemas.openxmlformats.org/officeDocument/2006/relationships/slide" Target="/ppt/slides/slide61.xml"/><Relationship Id="rId4" Type="http://schemas.openxmlformats.org/officeDocument/2006/relationships/image" Target="../media/image2.png"/></Relationships>
</file>

<file path=ppt/slides/_rels/slide6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6.xml"/><Relationship Id="rId3" Type="http://schemas.openxmlformats.org/officeDocument/2006/relationships/slide" Target="/ppt/slides/slide61.xml"/><Relationship Id="rId4" Type="http://schemas.openxmlformats.org/officeDocument/2006/relationships/image" Target="../media/image2.png"/></Relationships>
</file>

<file path=ppt/slides/_rels/slide6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7.xml"/><Relationship Id="rId3" Type="http://schemas.openxmlformats.org/officeDocument/2006/relationships/slide" Target="/ppt/slides/slide61.xml"/><Relationship Id="rId4" Type="http://schemas.openxmlformats.org/officeDocument/2006/relationships/image" Target="../media/image2.png"/></Relationships>
</file>

<file path=ppt/slides/_rels/slide68.xml.rels><?xml version="1.0" encoding="UTF-8" standalone="yes"?><Relationships xmlns="http://schemas.openxmlformats.org/package/2006/relationships"><Relationship Id="rId10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8.xml"/><Relationship Id="rId3" Type="http://schemas.openxmlformats.org/officeDocument/2006/relationships/slide" Target="/ppt/slides/slide70.xml"/><Relationship Id="rId4" Type="http://schemas.openxmlformats.org/officeDocument/2006/relationships/slide" Target="/ppt/slides/slide74.xml"/><Relationship Id="rId9" Type="http://schemas.openxmlformats.org/officeDocument/2006/relationships/slide" Target="/ppt/slides/slide3.xml"/><Relationship Id="rId5" Type="http://schemas.openxmlformats.org/officeDocument/2006/relationships/slide" Target="/ppt/slides/slide71.xml"/><Relationship Id="rId6" Type="http://schemas.openxmlformats.org/officeDocument/2006/relationships/slide" Target="/ppt/slides/slide73.xml"/><Relationship Id="rId7" Type="http://schemas.openxmlformats.org/officeDocument/2006/relationships/slide" Target="/ppt/slides/slide72.xml"/><Relationship Id="rId8" Type="http://schemas.openxmlformats.org/officeDocument/2006/relationships/slide" Target="/ppt/slides/slide69.xml"/></Relationships>
</file>

<file path=ppt/slides/_rels/slide6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9.xml"/><Relationship Id="rId3" Type="http://schemas.openxmlformats.org/officeDocument/2006/relationships/slide" Target="/ppt/slides/slide68.xml"/><Relationship Id="rId4" Type="http://schemas.openxmlformats.org/officeDocument/2006/relationships/image" Target="../media/image2.png"/></Relationships>
</file>

<file path=ppt/slides/_rels/slide7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0.xml"/><Relationship Id="rId3" Type="http://schemas.openxmlformats.org/officeDocument/2006/relationships/slide" Target="/ppt/slides/slide68.xml"/><Relationship Id="rId4" Type="http://schemas.openxmlformats.org/officeDocument/2006/relationships/image" Target="../media/image2.png"/></Relationships>
</file>

<file path=ppt/slides/_rels/slide7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1.xml"/><Relationship Id="rId3" Type="http://schemas.openxmlformats.org/officeDocument/2006/relationships/slide" Target="/ppt/slides/slide68.xml"/><Relationship Id="rId4" Type="http://schemas.openxmlformats.org/officeDocument/2006/relationships/image" Target="../media/image2.png"/></Relationships>
</file>

<file path=ppt/slides/_rels/slide7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2.xml"/><Relationship Id="rId3" Type="http://schemas.openxmlformats.org/officeDocument/2006/relationships/slide" Target="/ppt/slides/slide68.xml"/><Relationship Id="rId4" Type="http://schemas.openxmlformats.org/officeDocument/2006/relationships/image" Target="../media/image2.png"/></Relationships>
</file>

<file path=ppt/slides/_rels/slide7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3.xml"/><Relationship Id="rId3" Type="http://schemas.openxmlformats.org/officeDocument/2006/relationships/slide" Target="/ppt/slides/slide68.xml"/><Relationship Id="rId4" Type="http://schemas.openxmlformats.org/officeDocument/2006/relationships/image" Target="../media/image2.png"/><Relationship Id="rId5" Type="http://schemas.openxmlformats.org/officeDocument/2006/relationships/image" Target="../media/image24.png"/></Relationships>
</file>

<file path=ppt/slides/_rels/slide7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4.xml"/><Relationship Id="rId3" Type="http://schemas.openxmlformats.org/officeDocument/2006/relationships/slide" Target="/ppt/slides/slide68.xml"/><Relationship Id="rId4" Type="http://schemas.openxmlformats.org/officeDocument/2006/relationships/image" Target="../media/image2.png"/></Relationships>
</file>

<file path=ppt/slides/_rels/slide75.xml.rels><?xml version="1.0" encoding="UTF-8" standalone="yes"?><Relationships xmlns="http://schemas.openxmlformats.org/package/2006/relationships"><Relationship Id="rId10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5.xml"/><Relationship Id="rId3" Type="http://schemas.openxmlformats.org/officeDocument/2006/relationships/slide" Target="/ppt/slides/slide78.xml"/><Relationship Id="rId4" Type="http://schemas.openxmlformats.org/officeDocument/2006/relationships/slide" Target="/ppt/slides/slide81.xml"/><Relationship Id="rId9" Type="http://schemas.openxmlformats.org/officeDocument/2006/relationships/slide" Target="/ppt/slides/slide3.xml"/><Relationship Id="rId5" Type="http://schemas.openxmlformats.org/officeDocument/2006/relationships/slide" Target="/ppt/slides/slide80.xml"/><Relationship Id="rId6" Type="http://schemas.openxmlformats.org/officeDocument/2006/relationships/slide" Target="/ppt/slides/slide79.xml"/><Relationship Id="rId7" Type="http://schemas.openxmlformats.org/officeDocument/2006/relationships/slide" Target="/ppt/slides/slide77.xml"/><Relationship Id="rId8" Type="http://schemas.openxmlformats.org/officeDocument/2006/relationships/slide" Target="/ppt/slides/slide76.xml"/></Relationships>
</file>

<file path=ppt/slides/_rels/slide7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6.xml"/><Relationship Id="rId3" Type="http://schemas.openxmlformats.org/officeDocument/2006/relationships/slide" Target="/ppt/slides/slide75.xml"/><Relationship Id="rId4" Type="http://schemas.openxmlformats.org/officeDocument/2006/relationships/image" Target="../media/image2.png"/></Relationships>
</file>

<file path=ppt/slides/_rels/slide7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7.xml"/><Relationship Id="rId3" Type="http://schemas.openxmlformats.org/officeDocument/2006/relationships/slide" Target="/ppt/slides/slide75.xml"/><Relationship Id="rId4" Type="http://schemas.openxmlformats.org/officeDocument/2006/relationships/image" Target="../media/image2.png"/></Relationships>
</file>

<file path=ppt/slides/_rels/slide7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8.xml"/><Relationship Id="rId3" Type="http://schemas.openxmlformats.org/officeDocument/2006/relationships/slide" Target="/ppt/slides/slide75.xml"/><Relationship Id="rId4" Type="http://schemas.openxmlformats.org/officeDocument/2006/relationships/image" Target="../media/image2.png"/></Relationships>
</file>

<file path=ppt/slides/_rels/slide7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9.xml"/><Relationship Id="rId3" Type="http://schemas.openxmlformats.org/officeDocument/2006/relationships/slide" Target="/ppt/slides/slide75.xml"/><Relationship Id="rId4" Type="http://schemas.openxmlformats.org/officeDocument/2006/relationships/image" Target="../media/image2.png"/></Relationships>
</file>

<file path=ppt/slides/_rels/slide8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0.xml"/><Relationship Id="rId3" Type="http://schemas.openxmlformats.org/officeDocument/2006/relationships/slide" Target="/ppt/slides/slide75.xml"/><Relationship Id="rId4" Type="http://schemas.openxmlformats.org/officeDocument/2006/relationships/image" Target="../media/image2.png"/></Relationships>
</file>

<file path=ppt/slides/_rels/slide8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1.xml"/><Relationship Id="rId3" Type="http://schemas.openxmlformats.org/officeDocument/2006/relationships/slide" Target="/ppt/slides/slide75.xml"/><Relationship Id="rId4" Type="http://schemas.openxmlformats.org/officeDocument/2006/relationships/image" Target="../media/image2.png"/></Relationships>
</file>

<file path=ppt/slides/_rels/slide82.xml.rels><?xml version="1.0" encoding="UTF-8" standalone="yes"?><Relationships xmlns="http://schemas.openxmlformats.org/package/2006/relationships"><Relationship Id="rId10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2.xml"/><Relationship Id="rId3" Type="http://schemas.openxmlformats.org/officeDocument/2006/relationships/slide" Target="/ppt/slides/slide84.xml"/><Relationship Id="rId4" Type="http://schemas.openxmlformats.org/officeDocument/2006/relationships/slide" Target="/ppt/slides/slide88.xml"/><Relationship Id="rId9" Type="http://schemas.openxmlformats.org/officeDocument/2006/relationships/slide" Target="/ppt/slides/slide3.xml"/><Relationship Id="rId5" Type="http://schemas.openxmlformats.org/officeDocument/2006/relationships/slide" Target="/ppt/slides/slide85.xml"/><Relationship Id="rId6" Type="http://schemas.openxmlformats.org/officeDocument/2006/relationships/slide" Target="/ppt/slides/slide86.xml"/><Relationship Id="rId7" Type="http://schemas.openxmlformats.org/officeDocument/2006/relationships/slide" Target="/ppt/slides/slide87.xml"/><Relationship Id="rId8" Type="http://schemas.openxmlformats.org/officeDocument/2006/relationships/slide" Target="/ppt/slides/slide83.xml"/></Relationships>
</file>

<file path=ppt/slides/_rels/slide8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3.xml"/><Relationship Id="rId3" Type="http://schemas.openxmlformats.org/officeDocument/2006/relationships/slide" Target="/ppt/slides/slide82.xml"/><Relationship Id="rId4" Type="http://schemas.openxmlformats.org/officeDocument/2006/relationships/image" Target="../media/image2.png"/></Relationships>
</file>

<file path=ppt/slides/_rels/slide8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4.xml"/><Relationship Id="rId3" Type="http://schemas.openxmlformats.org/officeDocument/2006/relationships/slide" Target="/ppt/slides/slide82.xml"/><Relationship Id="rId4" Type="http://schemas.openxmlformats.org/officeDocument/2006/relationships/image" Target="../media/image2.png"/></Relationships>
</file>

<file path=ppt/slides/_rels/slide8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5.xml"/><Relationship Id="rId3" Type="http://schemas.openxmlformats.org/officeDocument/2006/relationships/slide" Target="/ppt/slides/slide82.xml"/><Relationship Id="rId4" Type="http://schemas.openxmlformats.org/officeDocument/2006/relationships/image" Target="../media/image2.png"/></Relationships>
</file>

<file path=ppt/slides/_rels/slide8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6.xml"/><Relationship Id="rId3" Type="http://schemas.openxmlformats.org/officeDocument/2006/relationships/slide" Target="/ppt/slides/slide82.xml"/><Relationship Id="rId4" Type="http://schemas.openxmlformats.org/officeDocument/2006/relationships/image" Target="../media/image2.png"/></Relationships>
</file>

<file path=ppt/slides/_rels/slide8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7.xml"/><Relationship Id="rId3" Type="http://schemas.openxmlformats.org/officeDocument/2006/relationships/slide" Target="/ppt/slides/slide82.xml"/><Relationship Id="rId4" Type="http://schemas.openxmlformats.org/officeDocument/2006/relationships/image" Target="../media/image2.png"/></Relationships>
</file>

<file path=ppt/slides/_rels/slide88.xml.rels><?xml version="1.0" encoding="UTF-8" standalone="yes"?><Relationships xmlns="http://schemas.openxmlformats.org/package/2006/relationships"><Relationship Id="rId10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8.xml"/><Relationship Id="rId3" Type="http://schemas.openxmlformats.org/officeDocument/2006/relationships/image" Target="../media/image50.png"/><Relationship Id="rId4" Type="http://schemas.openxmlformats.org/officeDocument/2006/relationships/image" Target="../media/image22.png"/><Relationship Id="rId9" Type="http://schemas.openxmlformats.org/officeDocument/2006/relationships/slide" Target="/ppt/slides/slide82.xml"/><Relationship Id="rId5" Type="http://schemas.openxmlformats.org/officeDocument/2006/relationships/image" Target="../media/image30.png"/><Relationship Id="rId6" Type="http://schemas.openxmlformats.org/officeDocument/2006/relationships/image" Target="../media/image21.png"/><Relationship Id="rId7" Type="http://schemas.openxmlformats.org/officeDocument/2006/relationships/image" Target="../media/image18.png"/><Relationship Id="rId8" Type="http://schemas.openxmlformats.org/officeDocument/2006/relationships/image" Target="../media/image20.png"/></Relationships>
</file>

<file path=ppt/slides/_rels/slide89.xml.rels><?xml version="1.0" encoding="UTF-8" standalone="yes"?><Relationships xmlns="http://schemas.openxmlformats.org/package/2006/relationships"><Relationship Id="rId10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9.xml"/><Relationship Id="rId3" Type="http://schemas.openxmlformats.org/officeDocument/2006/relationships/slide" Target="/ppt/slides/slide91.xml"/><Relationship Id="rId4" Type="http://schemas.openxmlformats.org/officeDocument/2006/relationships/slide" Target="/ppt/slides/slide94.xml"/><Relationship Id="rId9" Type="http://schemas.openxmlformats.org/officeDocument/2006/relationships/slide" Target="/ppt/slides/slide3.xml"/><Relationship Id="rId5" Type="http://schemas.openxmlformats.org/officeDocument/2006/relationships/slide" Target="/ppt/slides/slide92.xml"/><Relationship Id="rId6" Type="http://schemas.openxmlformats.org/officeDocument/2006/relationships/slide" Target="/ppt/slides/slide93.xml"/><Relationship Id="rId7" Type="http://schemas.openxmlformats.org/officeDocument/2006/relationships/slide" Target="/ppt/slides/slide95.xml"/><Relationship Id="rId8" Type="http://schemas.openxmlformats.org/officeDocument/2006/relationships/slide" Target="/ppt/slides/slide90.xml"/></Relationships>
</file>

<file path=ppt/slides/_rels/slide9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0.xml"/><Relationship Id="rId3" Type="http://schemas.openxmlformats.org/officeDocument/2006/relationships/slide" Target="/ppt/slides/slide89.xml"/><Relationship Id="rId4" Type="http://schemas.openxmlformats.org/officeDocument/2006/relationships/image" Target="../media/image2.png"/></Relationships>
</file>

<file path=ppt/slides/_rels/slide9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1.xml"/><Relationship Id="rId3" Type="http://schemas.openxmlformats.org/officeDocument/2006/relationships/slide" Target="/ppt/slides/slide89.xml"/><Relationship Id="rId4" Type="http://schemas.openxmlformats.org/officeDocument/2006/relationships/image" Target="../media/image2.png"/></Relationships>
</file>

<file path=ppt/slides/_rels/slide9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2.xml"/><Relationship Id="rId3" Type="http://schemas.openxmlformats.org/officeDocument/2006/relationships/slide" Target="/ppt/slides/slide89.xml"/><Relationship Id="rId4" Type="http://schemas.openxmlformats.org/officeDocument/2006/relationships/image" Target="../media/image2.png"/></Relationships>
</file>

<file path=ppt/slides/_rels/slide9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3.xml"/><Relationship Id="rId3" Type="http://schemas.openxmlformats.org/officeDocument/2006/relationships/slide" Target="/ppt/slides/slide89.xml"/><Relationship Id="rId4" Type="http://schemas.openxmlformats.org/officeDocument/2006/relationships/image" Target="../media/image2.png"/></Relationships>
</file>

<file path=ppt/slides/_rels/slide9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4.xml"/><Relationship Id="rId3" Type="http://schemas.openxmlformats.org/officeDocument/2006/relationships/slide" Target="/ppt/slides/slide89.xml"/><Relationship Id="rId4" Type="http://schemas.openxmlformats.org/officeDocument/2006/relationships/image" Target="../media/image2.png"/></Relationships>
</file>

<file path=ppt/slides/_rels/slide9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5.xml"/><Relationship Id="rId3" Type="http://schemas.openxmlformats.org/officeDocument/2006/relationships/image" Target="../media/image23.png"/><Relationship Id="rId4" Type="http://schemas.openxmlformats.org/officeDocument/2006/relationships/slide" Target="/ppt/slides/slide89.xml"/><Relationship Id="rId5" Type="http://schemas.openxmlformats.org/officeDocument/2006/relationships/image" Target="../media/image2.png"/></Relationships>
</file>

<file path=ppt/slides/_rels/slide96.xml.rels><?xml version="1.0" encoding="UTF-8" standalone="yes"?><Relationships xmlns="http://schemas.openxmlformats.org/package/2006/relationships"><Relationship Id="rId10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6.xml"/><Relationship Id="rId3" Type="http://schemas.openxmlformats.org/officeDocument/2006/relationships/slide" Target="/ppt/slides/slide98.xml"/><Relationship Id="rId4" Type="http://schemas.openxmlformats.org/officeDocument/2006/relationships/slide" Target="/ppt/slides/slide102.xml"/><Relationship Id="rId9" Type="http://schemas.openxmlformats.org/officeDocument/2006/relationships/slide" Target="/ppt/slides/slide3.xml"/><Relationship Id="rId5" Type="http://schemas.openxmlformats.org/officeDocument/2006/relationships/slide" Target="/ppt/slides/slide99.xml"/><Relationship Id="rId6" Type="http://schemas.openxmlformats.org/officeDocument/2006/relationships/slide" Target="/ppt/slides/slide101.xml"/><Relationship Id="rId7" Type="http://schemas.openxmlformats.org/officeDocument/2006/relationships/slide" Target="/ppt/slides/slide100.xml"/><Relationship Id="rId8" Type="http://schemas.openxmlformats.org/officeDocument/2006/relationships/slide" Target="/ppt/slides/slide97.xml"/></Relationships>
</file>

<file path=ppt/slides/_rels/slide9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7.xml"/><Relationship Id="rId3" Type="http://schemas.openxmlformats.org/officeDocument/2006/relationships/slide" Target="/ppt/slides/slide96.xml"/><Relationship Id="rId4" Type="http://schemas.openxmlformats.org/officeDocument/2006/relationships/image" Target="../media/image2.png"/></Relationships>
</file>

<file path=ppt/slides/_rels/slide9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8.xml"/><Relationship Id="rId3" Type="http://schemas.openxmlformats.org/officeDocument/2006/relationships/slide" Target="/ppt/slides/slide96.xml"/><Relationship Id="rId4" Type="http://schemas.openxmlformats.org/officeDocument/2006/relationships/image" Target="../media/image2.png"/></Relationships>
</file>

<file path=ppt/slides/_rels/slide9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9.xml"/><Relationship Id="rId3" Type="http://schemas.openxmlformats.org/officeDocument/2006/relationships/image" Target="../media/image34.png"/><Relationship Id="rId4" Type="http://schemas.openxmlformats.org/officeDocument/2006/relationships/slide" Target="/ppt/slides/slide96.xml"/><Relationship Id="rId5" Type="http://schemas.openxmlformats.org/officeDocument/2006/relationships/image" Target="../media/image2.png"/></Relationships>
</file>

<file path=ppt/slides/_rels/slide10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0.xml"/><Relationship Id="rId3" Type="http://schemas.openxmlformats.org/officeDocument/2006/relationships/slide" Target="/ppt/slides/slide96.xml"/><Relationship Id="rId4" Type="http://schemas.openxmlformats.org/officeDocument/2006/relationships/image" Target="../media/image2.png"/></Relationships>
</file>

<file path=ppt/slides/_rels/slide10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1.xml"/><Relationship Id="rId3" Type="http://schemas.openxmlformats.org/officeDocument/2006/relationships/slide" Target="/ppt/slides/slide96.xml"/><Relationship Id="rId4" Type="http://schemas.openxmlformats.org/officeDocument/2006/relationships/image" Target="../media/image2.png"/></Relationships>
</file>

<file path=ppt/slides/_rels/slide10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2.xml"/><Relationship Id="rId3" Type="http://schemas.openxmlformats.org/officeDocument/2006/relationships/slide" Target="/ppt/slides/slide96.xml"/><Relationship Id="rId4" Type="http://schemas.openxmlformats.org/officeDocument/2006/relationships/image" Target="../media/image2.png"/></Relationships>
</file>

<file path=ppt/slides/_rels/slide103.xml.rels><?xml version="1.0" encoding="UTF-8" standalone="yes"?><Relationships xmlns="http://schemas.openxmlformats.org/package/2006/relationships"><Relationship Id="rId10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3.xml"/><Relationship Id="rId3" Type="http://schemas.openxmlformats.org/officeDocument/2006/relationships/slide" Target="/ppt/slides/slide105.xml"/><Relationship Id="rId4" Type="http://schemas.openxmlformats.org/officeDocument/2006/relationships/slide" Target="/ppt/slides/slide109.xml"/><Relationship Id="rId9" Type="http://schemas.openxmlformats.org/officeDocument/2006/relationships/slide" Target="/ppt/slides/slide3.xml"/><Relationship Id="rId5" Type="http://schemas.openxmlformats.org/officeDocument/2006/relationships/slide" Target="/ppt/slides/slide106.xml"/><Relationship Id="rId6" Type="http://schemas.openxmlformats.org/officeDocument/2006/relationships/slide" Target="/ppt/slides/slide108.xml"/><Relationship Id="rId7" Type="http://schemas.openxmlformats.org/officeDocument/2006/relationships/slide" Target="/ppt/slides/slide107.xml"/><Relationship Id="rId8" Type="http://schemas.openxmlformats.org/officeDocument/2006/relationships/slide" Target="/ppt/slides/slide104.xml"/></Relationships>
</file>

<file path=ppt/slides/_rels/slide10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4.xml"/><Relationship Id="rId3" Type="http://schemas.openxmlformats.org/officeDocument/2006/relationships/slide" Target="/ppt/slides/slide103.xml"/><Relationship Id="rId4" Type="http://schemas.openxmlformats.org/officeDocument/2006/relationships/image" Target="../media/image2.png"/></Relationships>
</file>

<file path=ppt/slides/_rels/slide10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5.xml"/><Relationship Id="rId3" Type="http://schemas.openxmlformats.org/officeDocument/2006/relationships/slide" Target="/ppt/slides/slide103.xml"/><Relationship Id="rId4" Type="http://schemas.openxmlformats.org/officeDocument/2006/relationships/image" Target="../media/image2.png"/></Relationships>
</file>

<file path=ppt/slides/_rels/slide10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6.xml"/><Relationship Id="rId3" Type="http://schemas.openxmlformats.org/officeDocument/2006/relationships/slide" Target="/ppt/slides/slide103.xml"/><Relationship Id="rId4" Type="http://schemas.openxmlformats.org/officeDocument/2006/relationships/image" Target="../media/image2.png"/></Relationships>
</file>

<file path=ppt/slides/_rels/slide10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7.xml"/><Relationship Id="rId3" Type="http://schemas.openxmlformats.org/officeDocument/2006/relationships/slide" Target="/ppt/slides/slide103.xml"/><Relationship Id="rId4" Type="http://schemas.openxmlformats.org/officeDocument/2006/relationships/image" Target="../media/image2.png"/></Relationships>
</file>

<file path=ppt/slides/_rels/slide10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8.xml"/><Relationship Id="rId3" Type="http://schemas.openxmlformats.org/officeDocument/2006/relationships/slide" Target="/ppt/slides/slide103.xml"/><Relationship Id="rId4" Type="http://schemas.openxmlformats.org/officeDocument/2006/relationships/image" Target="../media/image2.png"/></Relationships>
</file>

<file path=ppt/slides/_rels/slide10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9.xml"/><Relationship Id="rId3" Type="http://schemas.openxmlformats.org/officeDocument/2006/relationships/slide" Target="/ppt/slides/slide103.xml"/><Relationship Id="rId4" Type="http://schemas.openxmlformats.org/officeDocument/2006/relationships/image" Target="../media/image2.png"/></Relationships>
</file>

<file path=ppt/slides/_rels/slide110.xml.rels><?xml version="1.0" encoding="UTF-8" standalone="yes"?><Relationships xmlns="http://schemas.openxmlformats.org/package/2006/relationships"><Relationship Id="rId10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0.xml"/><Relationship Id="rId3" Type="http://schemas.openxmlformats.org/officeDocument/2006/relationships/slide" Target="/ppt/slides/slide112.xml"/><Relationship Id="rId4" Type="http://schemas.openxmlformats.org/officeDocument/2006/relationships/slide" Target="/ppt/slides/slide116.xml"/><Relationship Id="rId9" Type="http://schemas.openxmlformats.org/officeDocument/2006/relationships/slide" Target="/ppt/slides/slide3.xml"/><Relationship Id="rId5" Type="http://schemas.openxmlformats.org/officeDocument/2006/relationships/slide" Target="/ppt/slides/slide113.xml"/><Relationship Id="rId6" Type="http://schemas.openxmlformats.org/officeDocument/2006/relationships/slide" Target="/ppt/slides/slide115.xml"/><Relationship Id="rId7" Type="http://schemas.openxmlformats.org/officeDocument/2006/relationships/slide" Target="/ppt/slides/slide114.xml"/><Relationship Id="rId8" Type="http://schemas.openxmlformats.org/officeDocument/2006/relationships/slide" Target="/ppt/slides/slide111.xml"/></Relationships>
</file>

<file path=ppt/slides/_rels/slide1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1.xml"/><Relationship Id="rId3" Type="http://schemas.openxmlformats.org/officeDocument/2006/relationships/slide" Target="/ppt/slides/slide110.xml"/><Relationship Id="rId4" Type="http://schemas.openxmlformats.org/officeDocument/2006/relationships/image" Target="../media/image2.png"/></Relationships>
</file>

<file path=ppt/slides/_rels/slide1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2.xml"/><Relationship Id="rId3" Type="http://schemas.openxmlformats.org/officeDocument/2006/relationships/slide" Target="/ppt/slides/slide110.xml"/><Relationship Id="rId4" Type="http://schemas.openxmlformats.org/officeDocument/2006/relationships/image" Target="../media/image2.png"/></Relationships>
</file>

<file path=ppt/slides/_rels/slide1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3.xml"/><Relationship Id="rId3" Type="http://schemas.openxmlformats.org/officeDocument/2006/relationships/slide" Target="/ppt/slides/slide110.xml"/><Relationship Id="rId4" Type="http://schemas.openxmlformats.org/officeDocument/2006/relationships/image" Target="../media/image2.png"/></Relationships>
</file>

<file path=ppt/slides/_rels/slide1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4.xml"/><Relationship Id="rId3" Type="http://schemas.openxmlformats.org/officeDocument/2006/relationships/slide" Target="/ppt/slides/slide110.xml"/><Relationship Id="rId4" Type="http://schemas.openxmlformats.org/officeDocument/2006/relationships/image" Target="../media/image2.png"/></Relationships>
</file>

<file path=ppt/slides/_rels/slide1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5.xml"/><Relationship Id="rId3" Type="http://schemas.openxmlformats.org/officeDocument/2006/relationships/slide" Target="/ppt/slides/slide110.xml"/><Relationship Id="rId4" Type="http://schemas.openxmlformats.org/officeDocument/2006/relationships/image" Target="../media/image2.png"/></Relationships>
</file>

<file path=ppt/slides/_rels/slide1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6.xml"/><Relationship Id="rId3" Type="http://schemas.openxmlformats.org/officeDocument/2006/relationships/slide" Target="/ppt/slides/slide110.xml"/><Relationship Id="rId4" Type="http://schemas.openxmlformats.org/officeDocument/2006/relationships/image" Target="../media/image2.png"/></Relationships>
</file>

<file path=ppt/slides/_rels/slide117.xml.rels><?xml version="1.0" encoding="UTF-8" standalone="yes"?><Relationships xmlns="http://schemas.openxmlformats.org/package/2006/relationships"><Relationship Id="rId10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7.xml"/><Relationship Id="rId3" Type="http://schemas.openxmlformats.org/officeDocument/2006/relationships/slide" Target="/ppt/slides/slide119.xml"/><Relationship Id="rId4" Type="http://schemas.openxmlformats.org/officeDocument/2006/relationships/slide" Target="/ppt/slides/slide123.xml"/><Relationship Id="rId9" Type="http://schemas.openxmlformats.org/officeDocument/2006/relationships/slide" Target="/ppt/slides/slide3.xml"/><Relationship Id="rId5" Type="http://schemas.openxmlformats.org/officeDocument/2006/relationships/slide" Target="/ppt/slides/slide120.xml"/><Relationship Id="rId6" Type="http://schemas.openxmlformats.org/officeDocument/2006/relationships/slide" Target="/ppt/slides/slide122.xml"/><Relationship Id="rId7" Type="http://schemas.openxmlformats.org/officeDocument/2006/relationships/slide" Target="/ppt/slides/slide121.xml"/><Relationship Id="rId8" Type="http://schemas.openxmlformats.org/officeDocument/2006/relationships/slide" Target="/ppt/slides/slide118.xml"/></Relationships>
</file>

<file path=ppt/slides/_rels/slide1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8.xml"/><Relationship Id="rId3" Type="http://schemas.openxmlformats.org/officeDocument/2006/relationships/slide" Target="/ppt/slides/slide117.xml"/><Relationship Id="rId4" Type="http://schemas.openxmlformats.org/officeDocument/2006/relationships/image" Target="../media/image2.png"/></Relationships>
</file>

<file path=ppt/slides/_rels/slide1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9.xml"/><Relationship Id="rId3" Type="http://schemas.openxmlformats.org/officeDocument/2006/relationships/slide" Target="/ppt/slides/slide117.xml"/><Relationship Id="rId4" Type="http://schemas.openxmlformats.org/officeDocument/2006/relationships/image" Target="../media/image2.png"/></Relationships>
</file>

<file path=ppt/slides/_rels/slide1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0.xml"/><Relationship Id="rId3" Type="http://schemas.openxmlformats.org/officeDocument/2006/relationships/slide" Target="/ppt/slides/slide117.xml"/><Relationship Id="rId4" Type="http://schemas.openxmlformats.org/officeDocument/2006/relationships/image" Target="../media/image2.png"/></Relationships>
</file>

<file path=ppt/slides/_rels/slide1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1.xml"/><Relationship Id="rId3" Type="http://schemas.openxmlformats.org/officeDocument/2006/relationships/slide" Target="/ppt/slides/slide117.xml"/><Relationship Id="rId4" Type="http://schemas.openxmlformats.org/officeDocument/2006/relationships/image" Target="../media/image2.png"/></Relationships>
</file>

<file path=ppt/slides/_rels/slide1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2.xml"/><Relationship Id="rId3" Type="http://schemas.openxmlformats.org/officeDocument/2006/relationships/slide" Target="/ppt/slides/slide117.xml"/><Relationship Id="rId4" Type="http://schemas.openxmlformats.org/officeDocument/2006/relationships/image" Target="../media/image2.png"/></Relationships>
</file>

<file path=ppt/slides/_rels/slide1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3.xml"/><Relationship Id="rId3" Type="http://schemas.openxmlformats.org/officeDocument/2006/relationships/slide" Target="/ppt/slides/slide117.xml"/><Relationship Id="rId4" Type="http://schemas.openxmlformats.org/officeDocument/2006/relationships/image" Target="../media/image2.png"/></Relationships>
</file>

<file path=ppt/slides/_rels/slide124.xml.rels><?xml version="1.0" encoding="UTF-8" standalone="yes"?><Relationships xmlns="http://schemas.openxmlformats.org/package/2006/relationships"><Relationship Id="rId10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4.xml"/><Relationship Id="rId3" Type="http://schemas.openxmlformats.org/officeDocument/2006/relationships/slide" Target="/ppt/slides/slide126.xml"/><Relationship Id="rId4" Type="http://schemas.openxmlformats.org/officeDocument/2006/relationships/slide" Target="/ppt/slides/slide130.xml"/><Relationship Id="rId9" Type="http://schemas.openxmlformats.org/officeDocument/2006/relationships/slide" Target="/ppt/slides/slide3.xml"/><Relationship Id="rId5" Type="http://schemas.openxmlformats.org/officeDocument/2006/relationships/slide" Target="/ppt/slides/slide127.xml"/><Relationship Id="rId6" Type="http://schemas.openxmlformats.org/officeDocument/2006/relationships/slide" Target="/ppt/slides/slide129.xml"/><Relationship Id="rId7" Type="http://schemas.openxmlformats.org/officeDocument/2006/relationships/slide" Target="/ppt/slides/slide128.xml"/><Relationship Id="rId8" Type="http://schemas.openxmlformats.org/officeDocument/2006/relationships/slide" Target="/ppt/slides/slide125.xml"/></Relationships>
</file>

<file path=ppt/slides/_rels/slide1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5.xml"/><Relationship Id="rId3" Type="http://schemas.openxmlformats.org/officeDocument/2006/relationships/slide" Target="/ppt/slides/slide124.xml"/><Relationship Id="rId4" Type="http://schemas.openxmlformats.org/officeDocument/2006/relationships/image" Target="../media/image2.png"/></Relationships>
</file>

<file path=ppt/slides/_rels/slide1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6.xml"/><Relationship Id="rId3" Type="http://schemas.openxmlformats.org/officeDocument/2006/relationships/slide" Target="/ppt/slides/slide124.xml"/><Relationship Id="rId4" Type="http://schemas.openxmlformats.org/officeDocument/2006/relationships/image" Target="../media/image2.png"/></Relationships>
</file>

<file path=ppt/slides/_rels/slide127.xml.rels><?xml version="1.0" encoding="UTF-8" standalone="yes"?><Relationships xmlns="http://schemas.openxmlformats.org/package/2006/relationships"><Relationship Id="rId11" Type="http://schemas.openxmlformats.org/officeDocument/2006/relationships/hyperlink" Target="http://images2.layoutsparks.com/1/109604/pinkblack-tiles-pattern.jpg" TargetMode="External"/><Relationship Id="rId10" Type="http://schemas.openxmlformats.org/officeDocument/2006/relationships/image" Target="../media/image62.jpg"/><Relationship Id="rId12" Type="http://schemas.openxmlformats.org/officeDocument/2006/relationships/image" Target="../media/image35.jp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7.xml"/><Relationship Id="rId3" Type="http://schemas.openxmlformats.org/officeDocument/2006/relationships/slide" Target="/ppt/slides/slide124.xml"/><Relationship Id="rId4" Type="http://schemas.openxmlformats.org/officeDocument/2006/relationships/image" Target="../media/image2.png"/><Relationship Id="rId9" Type="http://schemas.openxmlformats.org/officeDocument/2006/relationships/image" Target="../media/image38.png"/><Relationship Id="rId5" Type="http://schemas.openxmlformats.org/officeDocument/2006/relationships/image" Target="../media/image40.png"/><Relationship Id="rId6" Type="http://schemas.openxmlformats.org/officeDocument/2006/relationships/image" Target="../media/image41.png"/><Relationship Id="rId7" Type="http://schemas.openxmlformats.org/officeDocument/2006/relationships/image" Target="../media/image29.png"/><Relationship Id="rId8" Type="http://schemas.openxmlformats.org/officeDocument/2006/relationships/hyperlink" Target="about:blank" TargetMode="External"/></Relationships>
</file>

<file path=ppt/slides/_rels/slide1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8.xml"/><Relationship Id="rId3" Type="http://schemas.openxmlformats.org/officeDocument/2006/relationships/slide" Target="/ppt/slides/slide124.xml"/><Relationship Id="rId4" Type="http://schemas.openxmlformats.org/officeDocument/2006/relationships/image" Target="../media/image2.png"/></Relationships>
</file>

<file path=ppt/slides/_rels/slide129.xml.rels><?xml version="1.0" encoding="UTF-8" standalone="yes"?><Relationships xmlns="http://schemas.openxmlformats.org/package/2006/relationships"><Relationship Id="rId11" Type="http://schemas.openxmlformats.org/officeDocument/2006/relationships/image" Target="../media/image43.png"/><Relationship Id="rId10" Type="http://schemas.openxmlformats.org/officeDocument/2006/relationships/image" Target="../media/image49.png"/><Relationship Id="rId12" Type="http://schemas.openxmlformats.org/officeDocument/2006/relationships/image" Target="../media/image66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9.xml"/><Relationship Id="rId3" Type="http://schemas.openxmlformats.org/officeDocument/2006/relationships/slide" Target="/ppt/slides/slide124.xml"/><Relationship Id="rId4" Type="http://schemas.openxmlformats.org/officeDocument/2006/relationships/image" Target="../media/image2.png"/><Relationship Id="rId9" Type="http://schemas.openxmlformats.org/officeDocument/2006/relationships/image" Target="../media/image44.png"/><Relationship Id="rId5" Type="http://schemas.openxmlformats.org/officeDocument/2006/relationships/image" Target="../media/image26.png"/><Relationship Id="rId6" Type="http://schemas.openxmlformats.org/officeDocument/2006/relationships/image" Target="../media/image31.png"/><Relationship Id="rId7" Type="http://schemas.openxmlformats.org/officeDocument/2006/relationships/image" Target="../media/image42.png"/><Relationship Id="rId8" Type="http://schemas.openxmlformats.org/officeDocument/2006/relationships/hyperlink" Target="about:blank" TargetMode="External"/></Relationships>
</file>

<file path=ppt/slides/_rels/slide130.xml.rels><?xml version="1.0" encoding="UTF-8" standalone="yes"?><Relationships xmlns="http://schemas.openxmlformats.org/package/2006/relationships"><Relationship Id="rId11" Type="http://schemas.openxmlformats.org/officeDocument/2006/relationships/image" Target="../media/image58.png"/><Relationship Id="rId10" Type="http://schemas.openxmlformats.org/officeDocument/2006/relationships/image" Target="../media/image53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0.xml"/><Relationship Id="rId3" Type="http://schemas.openxmlformats.org/officeDocument/2006/relationships/slide" Target="/ppt/slides/slide124.xml"/><Relationship Id="rId4" Type="http://schemas.openxmlformats.org/officeDocument/2006/relationships/image" Target="../media/image2.png"/><Relationship Id="rId9" Type="http://schemas.openxmlformats.org/officeDocument/2006/relationships/image" Target="../media/image57.png"/><Relationship Id="rId5" Type="http://schemas.openxmlformats.org/officeDocument/2006/relationships/image" Target="../media/image47.png"/><Relationship Id="rId6" Type="http://schemas.openxmlformats.org/officeDocument/2006/relationships/image" Target="../media/image54.png"/><Relationship Id="rId7" Type="http://schemas.openxmlformats.org/officeDocument/2006/relationships/image" Target="../media/image59.png"/><Relationship Id="rId8" Type="http://schemas.openxmlformats.org/officeDocument/2006/relationships/hyperlink" Target="about:blank" TargetMode="External"/></Relationships>
</file>

<file path=ppt/slides/_rels/slide131.xml.rels><?xml version="1.0" encoding="UTF-8" standalone="yes"?><Relationships xmlns="http://schemas.openxmlformats.org/package/2006/relationships"><Relationship Id="rId10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1.xml"/><Relationship Id="rId3" Type="http://schemas.openxmlformats.org/officeDocument/2006/relationships/slide" Target="/ppt/slides/slide133.xml"/><Relationship Id="rId4" Type="http://schemas.openxmlformats.org/officeDocument/2006/relationships/slide" Target="/ppt/slides/slide137.xml"/><Relationship Id="rId9" Type="http://schemas.openxmlformats.org/officeDocument/2006/relationships/slide" Target="/ppt/slides/slide3.xml"/><Relationship Id="rId5" Type="http://schemas.openxmlformats.org/officeDocument/2006/relationships/slide" Target="/ppt/slides/slide134.xml"/><Relationship Id="rId6" Type="http://schemas.openxmlformats.org/officeDocument/2006/relationships/slide" Target="/ppt/slides/slide136.xml"/><Relationship Id="rId7" Type="http://schemas.openxmlformats.org/officeDocument/2006/relationships/slide" Target="/ppt/slides/slide135.xml"/><Relationship Id="rId8" Type="http://schemas.openxmlformats.org/officeDocument/2006/relationships/slide" Target="/ppt/slides/slide132.xml"/></Relationships>
</file>

<file path=ppt/slides/_rels/slide1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2.xml"/><Relationship Id="rId3" Type="http://schemas.openxmlformats.org/officeDocument/2006/relationships/slide" Target="/ppt/slides/slide131.xml"/><Relationship Id="rId4" Type="http://schemas.openxmlformats.org/officeDocument/2006/relationships/image" Target="../media/image2.png"/></Relationships>
</file>

<file path=ppt/slides/_rels/slide1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3.xml"/><Relationship Id="rId3" Type="http://schemas.openxmlformats.org/officeDocument/2006/relationships/slide" Target="/ppt/slides/slide131.xml"/><Relationship Id="rId4" Type="http://schemas.openxmlformats.org/officeDocument/2006/relationships/image" Target="../media/image2.png"/></Relationships>
</file>

<file path=ppt/slides/_rels/slide1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4.xml"/><Relationship Id="rId3" Type="http://schemas.openxmlformats.org/officeDocument/2006/relationships/slide" Target="/ppt/slides/slide131.xml"/><Relationship Id="rId4" Type="http://schemas.openxmlformats.org/officeDocument/2006/relationships/image" Target="../media/image2.png"/></Relationships>
</file>

<file path=ppt/slides/_rels/slide1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5.xml"/><Relationship Id="rId3" Type="http://schemas.openxmlformats.org/officeDocument/2006/relationships/slide" Target="/ppt/slides/slide131.xml"/><Relationship Id="rId4" Type="http://schemas.openxmlformats.org/officeDocument/2006/relationships/image" Target="../media/image2.png"/></Relationships>
</file>

<file path=ppt/slides/_rels/slide1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6.xml"/><Relationship Id="rId3" Type="http://schemas.openxmlformats.org/officeDocument/2006/relationships/slide" Target="/ppt/slides/slide131.xml"/><Relationship Id="rId4" Type="http://schemas.openxmlformats.org/officeDocument/2006/relationships/image" Target="../media/image2.png"/></Relationships>
</file>

<file path=ppt/slides/_rels/slide1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7.xml"/><Relationship Id="rId3" Type="http://schemas.openxmlformats.org/officeDocument/2006/relationships/slide" Target="/ppt/slides/slide131.xml"/><Relationship Id="rId4" Type="http://schemas.openxmlformats.org/officeDocument/2006/relationships/image" Target="../media/image2.png"/></Relationships>
</file>

<file path=ppt/slides/_rels/slide138.xml.rels><?xml version="1.0" encoding="UTF-8" standalone="yes"?><Relationships xmlns="http://schemas.openxmlformats.org/package/2006/relationships"><Relationship Id="rId10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8.xml"/><Relationship Id="rId3" Type="http://schemas.openxmlformats.org/officeDocument/2006/relationships/slide" Target="/ppt/slides/slide140.xml"/><Relationship Id="rId4" Type="http://schemas.openxmlformats.org/officeDocument/2006/relationships/slide" Target="/ppt/slides/slide144.xml"/><Relationship Id="rId9" Type="http://schemas.openxmlformats.org/officeDocument/2006/relationships/slide" Target="/ppt/slides/slide3.xml"/><Relationship Id="rId5" Type="http://schemas.openxmlformats.org/officeDocument/2006/relationships/slide" Target="/ppt/slides/slide141.xml"/><Relationship Id="rId6" Type="http://schemas.openxmlformats.org/officeDocument/2006/relationships/slide" Target="/ppt/slides/slide143.xml"/><Relationship Id="rId7" Type="http://schemas.openxmlformats.org/officeDocument/2006/relationships/slide" Target="/ppt/slides/slide142.xml"/><Relationship Id="rId8" Type="http://schemas.openxmlformats.org/officeDocument/2006/relationships/slide" Target="/ppt/slides/slide139.xml"/></Relationships>
</file>

<file path=ppt/slides/_rels/slide13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9.xml"/><Relationship Id="rId3" Type="http://schemas.openxmlformats.org/officeDocument/2006/relationships/slide" Target="/ppt/slides/slide138.xml"/><Relationship Id="rId4" Type="http://schemas.openxmlformats.org/officeDocument/2006/relationships/image" Target="../media/image2.png"/></Relationships>
</file>

<file path=ppt/slides/_rels/slide14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0.xml"/><Relationship Id="rId3" Type="http://schemas.openxmlformats.org/officeDocument/2006/relationships/slide" Target="/ppt/slides/slide138.xml"/><Relationship Id="rId4" Type="http://schemas.openxmlformats.org/officeDocument/2006/relationships/image" Target="../media/image2.png"/></Relationships>
</file>

<file path=ppt/slides/_rels/slide14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1.xml"/><Relationship Id="rId3" Type="http://schemas.openxmlformats.org/officeDocument/2006/relationships/slide" Target="/ppt/slides/slide138.xml"/><Relationship Id="rId4" Type="http://schemas.openxmlformats.org/officeDocument/2006/relationships/image" Target="../media/image2.png"/></Relationships>
</file>

<file path=ppt/slides/_rels/slide14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2.xml"/><Relationship Id="rId3" Type="http://schemas.openxmlformats.org/officeDocument/2006/relationships/slide" Target="/ppt/slides/slide138.xml"/><Relationship Id="rId4" Type="http://schemas.openxmlformats.org/officeDocument/2006/relationships/image" Target="../media/image2.png"/></Relationships>
</file>

<file path=ppt/slides/_rels/slide14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3.xml"/><Relationship Id="rId3" Type="http://schemas.openxmlformats.org/officeDocument/2006/relationships/slide" Target="/ppt/slides/slide138.xml"/><Relationship Id="rId4" Type="http://schemas.openxmlformats.org/officeDocument/2006/relationships/image" Target="../media/image2.png"/></Relationships>
</file>

<file path=ppt/slides/_rels/slide14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4.xml"/><Relationship Id="rId3" Type="http://schemas.openxmlformats.org/officeDocument/2006/relationships/slide" Target="/ppt/slides/slide138.xml"/><Relationship Id="rId4" Type="http://schemas.openxmlformats.org/officeDocument/2006/relationships/image" Target="../media/image2.png"/></Relationships>
</file>

<file path=ppt/slides/_rels/slide145.xml.rels><?xml version="1.0" encoding="UTF-8" standalone="yes"?><Relationships xmlns="http://schemas.openxmlformats.org/package/2006/relationships"><Relationship Id="rId10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5.xml"/><Relationship Id="rId3" Type="http://schemas.openxmlformats.org/officeDocument/2006/relationships/slide" Target="/ppt/slides/slide147.xml"/><Relationship Id="rId4" Type="http://schemas.openxmlformats.org/officeDocument/2006/relationships/slide" Target="/ppt/slides/slide151.xml"/><Relationship Id="rId9" Type="http://schemas.openxmlformats.org/officeDocument/2006/relationships/slide" Target="/ppt/slides/slide3.xml"/><Relationship Id="rId5" Type="http://schemas.openxmlformats.org/officeDocument/2006/relationships/slide" Target="/ppt/slides/slide148.xml"/><Relationship Id="rId6" Type="http://schemas.openxmlformats.org/officeDocument/2006/relationships/slide" Target="/ppt/slides/slide150.xml"/><Relationship Id="rId7" Type="http://schemas.openxmlformats.org/officeDocument/2006/relationships/slide" Target="/ppt/slides/slide149.xml"/><Relationship Id="rId8" Type="http://schemas.openxmlformats.org/officeDocument/2006/relationships/slide" Target="/ppt/slides/slide146.xml"/></Relationships>
</file>

<file path=ppt/slides/_rels/slide14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6.xml"/><Relationship Id="rId3" Type="http://schemas.openxmlformats.org/officeDocument/2006/relationships/slide" Target="/ppt/slides/slide145.xml"/><Relationship Id="rId4" Type="http://schemas.openxmlformats.org/officeDocument/2006/relationships/image" Target="../media/image2.png"/></Relationships>
</file>

<file path=ppt/slides/_rels/slide14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7.xml"/><Relationship Id="rId3" Type="http://schemas.openxmlformats.org/officeDocument/2006/relationships/slide" Target="/ppt/slides/slide145.xml"/><Relationship Id="rId4" Type="http://schemas.openxmlformats.org/officeDocument/2006/relationships/image" Target="../media/image2.png"/></Relationships>
</file>

<file path=ppt/slides/_rels/slide14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8.xml"/><Relationship Id="rId3" Type="http://schemas.openxmlformats.org/officeDocument/2006/relationships/slide" Target="/ppt/slides/slide145.xml"/><Relationship Id="rId4" Type="http://schemas.openxmlformats.org/officeDocument/2006/relationships/image" Target="../media/image2.png"/></Relationships>
</file>

<file path=ppt/slides/_rels/slide14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9.xml"/><Relationship Id="rId3" Type="http://schemas.openxmlformats.org/officeDocument/2006/relationships/slide" Target="/ppt/slides/slide145.xml"/><Relationship Id="rId4" Type="http://schemas.openxmlformats.org/officeDocument/2006/relationships/image" Target="../media/image2.png"/></Relationships>
</file>

<file path=ppt/slides/_rels/slide15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0.xml"/><Relationship Id="rId3" Type="http://schemas.openxmlformats.org/officeDocument/2006/relationships/slide" Target="/ppt/slides/slide145.xml"/><Relationship Id="rId4" Type="http://schemas.openxmlformats.org/officeDocument/2006/relationships/image" Target="../media/image2.png"/></Relationships>
</file>

<file path=ppt/slides/_rels/slide15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1.xml"/><Relationship Id="rId3" Type="http://schemas.openxmlformats.org/officeDocument/2006/relationships/slide" Target="/ppt/slides/slide145.xml"/><Relationship Id="rId4" Type="http://schemas.openxmlformats.org/officeDocument/2006/relationships/image" Target="../media/image2.png"/></Relationships>
</file>

<file path=ppt/slides/_rels/slide152.xml.rels><?xml version="1.0" encoding="UTF-8" standalone="yes"?><Relationships xmlns="http://schemas.openxmlformats.org/package/2006/relationships"><Relationship Id="rId10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2.xml"/><Relationship Id="rId3" Type="http://schemas.openxmlformats.org/officeDocument/2006/relationships/slide" Target="/ppt/slides/slide154.xml"/><Relationship Id="rId4" Type="http://schemas.openxmlformats.org/officeDocument/2006/relationships/slide" Target="/ppt/slides/slide158.xml"/><Relationship Id="rId9" Type="http://schemas.openxmlformats.org/officeDocument/2006/relationships/slide" Target="/ppt/slides/slide3.xml"/><Relationship Id="rId5" Type="http://schemas.openxmlformats.org/officeDocument/2006/relationships/slide" Target="/ppt/slides/slide155.xml"/><Relationship Id="rId6" Type="http://schemas.openxmlformats.org/officeDocument/2006/relationships/slide" Target="/ppt/slides/slide157.xml"/><Relationship Id="rId7" Type="http://schemas.openxmlformats.org/officeDocument/2006/relationships/slide" Target="/ppt/slides/slide156.xml"/><Relationship Id="rId8" Type="http://schemas.openxmlformats.org/officeDocument/2006/relationships/slide" Target="/ppt/slides/slide153.xml"/></Relationships>
</file>

<file path=ppt/slides/_rels/slide15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3.xml"/><Relationship Id="rId3" Type="http://schemas.openxmlformats.org/officeDocument/2006/relationships/slide" Target="/ppt/slides/slide152.xml"/><Relationship Id="rId4" Type="http://schemas.openxmlformats.org/officeDocument/2006/relationships/image" Target="../media/image2.png"/></Relationships>
</file>

<file path=ppt/slides/_rels/slide15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4.xml"/><Relationship Id="rId3" Type="http://schemas.openxmlformats.org/officeDocument/2006/relationships/slide" Target="/ppt/slides/slide152.xml"/><Relationship Id="rId4" Type="http://schemas.openxmlformats.org/officeDocument/2006/relationships/image" Target="../media/image2.png"/></Relationships>
</file>

<file path=ppt/slides/_rels/slide15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5.xml"/><Relationship Id="rId3" Type="http://schemas.openxmlformats.org/officeDocument/2006/relationships/slide" Target="/ppt/slides/slide152.xml"/><Relationship Id="rId4" Type="http://schemas.openxmlformats.org/officeDocument/2006/relationships/image" Target="../media/image2.png"/></Relationships>
</file>

<file path=ppt/slides/_rels/slide15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6.xml"/><Relationship Id="rId3" Type="http://schemas.openxmlformats.org/officeDocument/2006/relationships/slide" Target="/ppt/slides/slide152.xml"/><Relationship Id="rId4" Type="http://schemas.openxmlformats.org/officeDocument/2006/relationships/image" Target="../media/image2.png"/></Relationships>
</file>

<file path=ppt/slides/_rels/slide15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7.xml"/><Relationship Id="rId3" Type="http://schemas.openxmlformats.org/officeDocument/2006/relationships/slide" Target="/ppt/slides/slide152.xml"/><Relationship Id="rId4" Type="http://schemas.openxmlformats.org/officeDocument/2006/relationships/image" Target="../media/image2.png"/></Relationships>
</file>

<file path=ppt/slides/_rels/slide15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8.xml"/><Relationship Id="rId3" Type="http://schemas.openxmlformats.org/officeDocument/2006/relationships/slide" Target="/ppt/slides/slide152.xml"/><Relationship Id="rId4" Type="http://schemas.openxmlformats.org/officeDocument/2006/relationships/image" Target="../media/image2.png"/></Relationships>
</file>

<file path=ppt/slides/_rels/slide159.xml.rels><?xml version="1.0" encoding="UTF-8" standalone="yes"?><Relationships xmlns="http://schemas.openxmlformats.org/package/2006/relationships"><Relationship Id="rId10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9.xml"/><Relationship Id="rId3" Type="http://schemas.openxmlformats.org/officeDocument/2006/relationships/slide" Target="/ppt/slides/slide161.xml"/><Relationship Id="rId4" Type="http://schemas.openxmlformats.org/officeDocument/2006/relationships/slide" Target="/ppt/slides/slide165.xml"/><Relationship Id="rId9" Type="http://schemas.openxmlformats.org/officeDocument/2006/relationships/slide" Target="/ppt/slides/slide3.xml"/><Relationship Id="rId5" Type="http://schemas.openxmlformats.org/officeDocument/2006/relationships/slide" Target="/ppt/slides/slide162.xml"/><Relationship Id="rId6" Type="http://schemas.openxmlformats.org/officeDocument/2006/relationships/slide" Target="/ppt/slides/slide164.xml"/><Relationship Id="rId7" Type="http://schemas.openxmlformats.org/officeDocument/2006/relationships/slide" Target="/ppt/slides/slide163.xml"/><Relationship Id="rId8" Type="http://schemas.openxmlformats.org/officeDocument/2006/relationships/slide" Target="/ppt/slides/slide160.xml"/></Relationships>
</file>

<file path=ppt/slides/_rels/slide16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0.xml"/><Relationship Id="rId3" Type="http://schemas.openxmlformats.org/officeDocument/2006/relationships/slide" Target="/ppt/slides/slide159.xml"/><Relationship Id="rId4" Type="http://schemas.openxmlformats.org/officeDocument/2006/relationships/image" Target="../media/image2.png"/></Relationships>
</file>

<file path=ppt/slides/_rels/slide16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1.xml"/><Relationship Id="rId3" Type="http://schemas.openxmlformats.org/officeDocument/2006/relationships/slide" Target="/ppt/slides/slide159.xml"/><Relationship Id="rId4" Type="http://schemas.openxmlformats.org/officeDocument/2006/relationships/image" Target="../media/image2.png"/></Relationships>
</file>

<file path=ppt/slides/_rels/slide16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2.xml"/><Relationship Id="rId3" Type="http://schemas.openxmlformats.org/officeDocument/2006/relationships/slide" Target="/ppt/slides/slide159.xml"/><Relationship Id="rId4" Type="http://schemas.openxmlformats.org/officeDocument/2006/relationships/image" Target="../media/image2.png"/></Relationships>
</file>

<file path=ppt/slides/_rels/slide16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3.xml"/><Relationship Id="rId3" Type="http://schemas.openxmlformats.org/officeDocument/2006/relationships/slide" Target="/ppt/slides/slide159.xml"/><Relationship Id="rId4" Type="http://schemas.openxmlformats.org/officeDocument/2006/relationships/image" Target="../media/image2.png"/></Relationships>
</file>

<file path=ppt/slides/_rels/slide16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4.xml"/><Relationship Id="rId3" Type="http://schemas.openxmlformats.org/officeDocument/2006/relationships/slide" Target="/ppt/slides/slide159.xml"/><Relationship Id="rId4" Type="http://schemas.openxmlformats.org/officeDocument/2006/relationships/image" Target="../media/image2.png"/></Relationships>
</file>

<file path=ppt/slides/_rels/slide16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5.xml"/><Relationship Id="rId3" Type="http://schemas.openxmlformats.org/officeDocument/2006/relationships/slide" Target="/ppt/slides/slide159.xml"/><Relationship Id="rId4" Type="http://schemas.openxmlformats.org/officeDocument/2006/relationships/image" Target="../media/image2.png"/></Relationships>
</file>

<file path=ppt/slides/_rels/slide16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6.xml"/><Relationship Id="rId3" Type="http://schemas.openxmlformats.org/officeDocument/2006/relationships/image" Target="../media/image65.png"/></Relationships>
</file>

<file path=ppt/slides/_rels/slide16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7.xml"/></Relationships>
</file>

<file path=ppt/slides/_rels/slide16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8.xml"/></Relationships>
</file>

<file path=ppt/slides/_rels/slide16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9.xml"/></Relationships>
</file>

<file path=ppt/slides/_rels/slide17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0.xml"/></Relationships>
</file>

<file path=ppt/slides/_rels/slide17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1.xml"/></Relationships>
</file>

<file path=ppt/slides/_rels/slide17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2.xml"/></Relationships>
</file>

<file path=ppt/slides/_rels/slide17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3.xml"/><Relationship Id="rId3" Type="http://schemas.openxmlformats.org/officeDocument/2006/relationships/image" Target="../media/image65.png"/></Relationships>
</file>

<file path=ppt/slides/_rels/slide17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4.xml"/></Relationships>
</file>

<file path=ppt/slides/_rels/slide17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5.xml"/></Relationships>
</file>

<file path=ppt/slides/_rels/slide17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6.xml"/></Relationships>
</file>

<file path=ppt/slides/_rels/slide17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7.xml"/></Relationships>
</file>

<file path=ppt/slides/_rels/slide17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8.xml"/></Relationships>
</file>

<file path=ppt/slides/_rels/slide17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9.xml"/></Relationships>
</file>

<file path=ppt/slides/_rels/slide18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0.xml"/><Relationship Id="rId3" Type="http://schemas.openxmlformats.org/officeDocument/2006/relationships/image" Target="../media/image65.png"/></Relationships>
</file>

<file path=ppt/slides/_rels/slide18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1.xml"/></Relationships>
</file>

<file path=ppt/slides/_rels/slide18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2.xml"/></Relationships>
</file>

<file path=ppt/slides/_rels/slide18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3.xml"/></Relationships>
</file>

<file path=ppt/slides/_rels/slide18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4.xml"/></Relationships>
</file>

<file path=ppt/slides/_rels/slide18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5.xml"/></Relationships>
</file>

<file path=ppt/slides/_rels/slide18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6.xml"/></Relationships>
</file>

<file path=ppt/slides/_rels/slide18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7.xml"/></Relationships>
</file>

<file path=ppt/slides/_rels/slide18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8.xml"/></Relationships>
</file>

<file path=ppt/slides/_rels/slide18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9.xml"/><Relationship Id="rId3" Type="http://schemas.openxmlformats.org/officeDocument/2006/relationships/image" Target="../media/image65.png"/></Relationships>
</file>

<file path=ppt/slides/_rels/slide19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0.xml"/></Relationships>
</file>

<file path=ppt/slides/_rels/slide19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1.xml"/></Relationships>
</file>

<file path=ppt/slides/_rels/slide19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2.xml"/></Relationships>
</file>

<file path=ppt/slides/_rels/slide19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3.xml"/></Relationships>
</file>

<file path=ppt/slides/_rels/slide19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4.xml"/></Relationships>
</file>

<file path=ppt/slides/_rels/slide19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5.xml"/></Relationships>
</file>

<file path=ppt/slides/_rels/slide19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6.xml"/><Relationship Id="rId3" Type="http://schemas.openxmlformats.org/officeDocument/2006/relationships/image" Target="../media/image65.png"/></Relationships>
</file>

<file path=ppt/slides/_rels/slide19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7.xml"/></Relationships>
</file>

<file path=ppt/slides/_rels/slide19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8.xml"/></Relationships>
</file>

<file path=ppt/slides/_rels/slide19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9.xml"/></Relationships>
</file>

<file path=ppt/slides/_rels/slide20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0.xml"/></Relationships>
</file>

<file path=ppt/slides/_rels/slide20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1.xml"/></Relationships>
</file>

<file path=ppt/slides/_rels/slide20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2.xml"/></Relationships>
</file>

<file path=ppt/slides/_rels/slide20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3.xml"/><Relationship Id="rId3" Type="http://schemas.openxmlformats.org/officeDocument/2006/relationships/image" Target="../media/image65.png"/></Relationships>
</file>

<file path=ppt/slides/_rels/slide20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4.xml"/></Relationships>
</file>

<file path=ppt/slides/_rels/slide20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5.xml"/></Relationships>
</file>

<file path=ppt/slides/_rels/slide20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6.xml"/></Relationships>
</file>

<file path=ppt/slides/_rels/slide20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7.xml"/></Relationships>
</file>

<file path=ppt/slides/_rels/slide20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8.xml"/></Relationships>
</file>

<file path=ppt/slides/_rels/slide20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9.xml"/></Relationships>
</file>

<file path=ppt/slides/_rels/slide2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0.xml"/><Relationship Id="rId3" Type="http://schemas.openxmlformats.org/officeDocument/2006/relationships/image" Target="../media/image65.png"/></Relationships>
</file>

<file path=ppt/slides/_rels/slide2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1.xml"/></Relationships>
</file>

<file path=ppt/slides/_rels/slide2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2.xml"/></Relationships>
</file>

<file path=ppt/slides/_rels/slide2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3.xml"/></Relationships>
</file>

<file path=ppt/slides/_rels/slide2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4.xml"/></Relationships>
</file>

<file path=ppt/slides/_rels/slide2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5.xml"/></Relationships>
</file>

<file path=ppt/slides/_rels/slide2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6.xml"/></Relationships>
</file>

<file path=ppt/slides/_rels/slide2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7.xml"/><Relationship Id="rId3" Type="http://schemas.openxmlformats.org/officeDocument/2006/relationships/image" Target="../media/image65.png"/></Relationships>
</file>

<file path=ppt/slides/_rels/slide2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8.xml"/></Relationships>
</file>

<file path=ppt/slides/_rels/slide2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9.xml"/></Relationships>
</file>

<file path=ppt/slides/_rels/slide2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0.xml"/></Relationships>
</file>

<file path=ppt/slides/_rels/slide2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1.xml"/></Relationships>
</file>

<file path=ppt/slides/_rels/slide2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2.xml"/></Relationships>
</file>

<file path=ppt/slides/_rels/slide2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3.xml"/></Relationships>
</file>

<file path=ppt/slides/_rels/slide2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4.xml"/><Relationship Id="rId3" Type="http://schemas.openxmlformats.org/officeDocument/2006/relationships/image" Target="../media/image65.png"/></Relationships>
</file>

<file path=ppt/slides/_rels/slide2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5.xml"/></Relationships>
</file>

<file path=ppt/slides/_rels/slide2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6.xml"/></Relationships>
</file>

<file path=ppt/slides/_rels/slide2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7.xml"/></Relationships>
</file>

<file path=ppt/slides/_rels/slide2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8.xml"/></Relationships>
</file>

<file path=ppt/slides/_rels/slide2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9.xml"/></Relationships>
</file>

<file path=ppt/slides/_rels/slide2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0.xml"/></Relationships>
</file>

<file path=ppt/slides/_rels/slide2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1.xml"/><Relationship Id="rId3" Type="http://schemas.openxmlformats.org/officeDocument/2006/relationships/image" Target="../media/image65.png"/></Relationships>
</file>

<file path=ppt/slides/_rels/slide2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2.xml"/></Relationships>
</file>

<file path=ppt/slides/_rels/slide2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3.xml"/></Relationships>
</file>

<file path=ppt/slides/_rels/slide2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4.xml"/></Relationships>
</file>

<file path=ppt/slides/_rels/slide2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5.xml"/></Relationships>
</file>

<file path=ppt/slides/_rels/slide2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6.xml"/></Relationships>
</file>

<file path=ppt/slides/_rels/slide2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7.xml"/></Relationships>
</file>

<file path=ppt/slides/_rels/slide2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8.xml"/><Relationship Id="rId3" Type="http://schemas.openxmlformats.org/officeDocument/2006/relationships/image" Target="../media/image65.png"/></Relationships>
</file>

<file path=ppt/slides/_rels/slide23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9.xml"/></Relationships>
</file>

<file path=ppt/slides/_rels/slide24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0.xml"/></Relationships>
</file>

<file path=ppt/slides/_rels/slide24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1.xml"/></Relationships>
</file>

<file path=ppt/slides/_rels/slide24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2.xml"/></Relationships>
</file>

<file path=ppt/slides/_rels/slide24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3.xml"/></Relationships>
</file>

<file path=ppt/slides/_rels/slide24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4.xml"/></Relationships>
</file>

<file path=ppt/slides/_rels/slide24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5.xml"/><Relationship Id="rId3" Type="http://schemas.openxmlformats.org/officeDocument/2006/relationships/image" Target="../media/image65.png"/></Relationships>
</file>

<file path=ppt/slides/_rels/slide24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6.xml"/></Relationships>
</file>

<file path=ppt/slides/_rels/slide24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7.xml"/></Relationships>
</file>

<file path=ppt/slides/_rels/slide24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8.xml"/></Relationships>
</file>

<file path=ppt/slides/_rels/slide24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9.xml"/></Relationships>
</file>

<file path=ppt/slides/_rels/slide25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0.xml"/></Relationships>
</file>

<file path=ppt/slides/_rels/slide25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1.xml"/></Relationships>
</file>

<file path=ppt/slides/_rels/slide25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2.xml"/><Relationship Id="rId3" Type="http://schemas.openxmlformats.org/officeDocument/2006/relationships/image" Target="../media/image65.png"/></Relationships>
</file>

<file path=ppt/slides/_rels/slide25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3.xml"/></Relationships>
</file>

<file path=ppt/slides/_rels/slide25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4.xml"/></Relationships>
</file>

<file path=ppt/slides/_rels/slide25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5.xml"/></Relationships>
</file>

<file path=ppt/slides/_rels/slide25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6.xml"/></Relationships>
</file>

<file path=ppt/slides/_rels/slide25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7.xml"/></Relationships>
</file>

<file path=ppt/slides/_rels/slide25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8.xml"/></Relationships>
</file>

<file path=ppt/slides/_rels/slide25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9.xml"/><Relationship Id="rId3" Type="http://schemas.openxmlformats.org/officeDocument/2006/relationships/image" Target="../media/image65.png"/></Relationships>
</file>

<file path=ppt/slides/_rels/slide26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0.xml"/></Relationships>
</file>

<file path=ppt/slides/_rels/slide26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1.xml"/></Relationships>
</file>

<file path=ppt/slides/_rels/slide26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2.xml"/></Relationships>
</file>

<file path=ppt/slides/_rels/slide26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3.xml"/></Relationships>
</file>

<file path=ppt/slides/_rels/slide26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4.xml"/></Relationships>
</file>

<file path=ppt/slides/_rels/slide26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5.xml"/></Relationships>
</file>

<file path=ppt/slides/_rels/slide26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6.xml"/><Relationship Id="rId3" Type="http://schemas.openxmlformats.org/officeDocument/2006/relationships/image" Target="../media/image65.png"/></Relationships>
</file>

<file path=ppt/slides/_rels/slide26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7.xml"/><Relationship Id="rId3" Type="http://schemas.openxmlformats.org/officeDocument/2006/relationships/image" Target="../media/image65.png"/></Relationships>
</file>

<file path=ppt/slides/_rels/slide26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8.xml"/><Relationship Id="rId3" Type="http://schemas.openxmlformats.org/officeDocument/2006/relationships/image" Target="../media/image65.png"/></Relationships>
</file>

<file path=ppt/slides/_rels/slide26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9.xml"/><Relationship Id="rId3" Type="http://schemas.openxmlformats.org/officeDocument/2006/relationships/image" Target="../media/image65.png"/></Relationships>
</file>

<file path=ppt/slides/_rels/slide27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0.xml"/><Relationship Id="rId3" Type="http://schemas.openxmlformats.org/officeDocument/2006/relationships/image" Target="../media/image65.png"/></Relationships>
</file>

<file path=ppt/slides/_rels/slide27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1.xml"/><Relationship Id="rId3" Type="http://schemas.openxmlformats.org/officeDocument/2006/relationships/image" Target="../media/image65.png"/></Relationships>
</file>

<file path=ppt/slides/_rels/slide27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2.xml"/><Relationship Id="rId3" Type="http://schemas.openxmlformats.org/officeDocument/2006/relationships/image" Target="../media/image65.png"/></Relationships>
</file>

<file path=ppt/slides/_rels/slide27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3.xml"/><Relationship Id="rId3" Type="http://schemas.openxmlformats.org/officeDocument/2006/relationships/image" Target="../media/image65.png"/></Relationships>
</file>

<file path=ppt/slides/_rels/slide27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4.xml"/><Relationship Id="rId3" Type="http://schemas.openxmlformats.org/officeDocument/2006/relationships/image" Target="../media/image65.png"/></Relationships>
</file>

<file path=ppt/slides/_rels/slide27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5.xml"/><Relationship Id="rId3" Type="http://schemas.openxmlformats.org/officeDocument/2006/relationships/image" Target="../media/image65.png"/></Relationships>
</file>

<file path=ppt/slides/_rels/slide27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6.xml"/><Relationship Id="rId3" Type="http://schemas.openxmlformats.org/officeDocument/2006/relationships/image" Target="../media/image65.png"/></Relationships>
</file>

<file path=ppt/slides/_rels/slide27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7.xml"/><Relationship Id="rId3" Type="http://schemas.openxmlformats.org/officeDocument/2006/relationships/image" Target="../media/image65.png"/></Relationships>
</file>

<file path=ppt/slides/_rels/slide27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8.xml"/><Relationship Id="rId3" Type="http://schemas.openxmlformats.org/officeDocument/2006/relationships/image" Target="../media/image65.png"/></Relationships>
</file>

<file path=ppt/slides/_rels/slide27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9.xml"/><Relationship Id="rId3" Type="http://schemas.openxmlformats.org/officeDocument/2006/relationships/image" Target="../media/image65.png"/></Relationships>
</file>

<file path=ppt/slides/_rels/slide28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0.xml"/><Relationship Id="rId3" Type="http://schemas.openxmlformats.org/officeDocument/2006/relationships/image" Target="../media/image65.png"/></Relationships>
</file>

<file path=ppt/slides/_rels/slide28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1.xml"/><Relationship Id="rId3" Type="http://schemas.openxmlformats.org/officeDocument/2006/relationships/image" Target="../media/image65.png"/></Relationships>
</file>

<file path=ppt/slides/_rels/slide28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2.xml"/><Relationship Id="rId3" Type="http://schemas.openxmlformats.org/officeDocument/2006/relationships/image" Target="../media/image65.png"/></Relationships>
</file>

<file path=ppt/slides/_rels/slide28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3.xml"/><Relationship Id="rId3" Type="http://schemas.openxmlformats.org/officeDocument/2006/relationships/image" Target="../media/image65.png"/></Relationships>
</file>

<file path=ppt/slides/_rels/slide28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4.xml"/><Relationship Id="rId3" Type="http://schemas.openxmlformats.org/officeDocument/2006/relationships/image" Target="../media/image65.png"/></Relationships>
</file>

<file path=ppt/slides/_rels/slide28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5.xml"/><Relationship Id="rId3" Type="http://schemas.openxmlformats.org/officeDocument/2006/relationships/image" Target="../media/image65.png"/></Relationships>
</file>

<file path=ppt/slides/_rels/slide28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6.xml"/><Relationship Id="rId3" Type="http://schemas.openxmlformats.org/officeDocument/2006/relationships/image" Target="../media/image65.png"/></Relationships>
</file>

<file path=ppt/slides/_rels/slide28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7.xml"/><Relationship Id="rId3" Type="http://schemas.openxmlformats.org/officeDocument/2006/relationships/image" Target="../media/image65.png"/></Relationships>
</file>

<file path=ppt/slides/_rels/slide28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8.xml"/><Relationship Id="rId3" Type="http://schemas.openxmlformats.org/officeDocument/2006/relationships/image" Target="../media/image65.png"/></Relationships>
</file>

<file path=ppt/slides/_rels/slide28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9.xml"/><Relationship Id="rId3" Type="http://schemas.openxmlformats.org/officeDocument/2006/relationships/image" Target="../media/image65.png"/></Relationships>
</file>

<file path=ppt/slides/_rels/slide29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0.xml"/><Relationship Id="rId3" Type="http://schemas.openxmlformats.org/officeDocument/2006/relationships/image" Target="../media/image65.png"/></Relationships>
</file>

<file path=ppt/slides/_rels/slide29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1.xml"/><Relationship Id="rId3" Type="http://schemas.openxmlformats.org/officeDocument/2006/relationships/image" Target="../media/image65.png"/></Relationships>
</file>

<file path=ppt/slides/_rels/slide29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2.xml"/><Relationship Id="rId3" Type="http://schemas.openxmlformats.org/officeDocument/2006/relationships/image" Target="../media/image65.png"/></Relationships>
</file>

<file path=ppt/slides/_rels/slide29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3.xml"/><Relationship Id="rId3" Type="http://schemas.openxmlformats.org/officeDocument/2006/relationships/image" Target="../media/image65.png"/></Relationships>
</file>

<file path=ppt/slides/_rels/slide29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4.xml"/><Relationship Id="rId3" Type="http://schemas.openxmlformats.org/officeDocument/2006/relationships/image" Target="../media/image65.png"/></Relationships>
</file>

<file path=ppt/slides/_rels/slide29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5.xml"/><Relationship Id="rId3" Type="http://schemas.openxmlformats.org/officeDocument/2006/relationships/image" Target="../media/image65.png"/></Relationships>
</file>

<file path=ppt/slides/_rels/slide29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6.xml"/><Relationship Id="rId3" Type="http://schemas.openxmlformats.org/officeDocument/2006/relationships/image" Target="../media/image65.png"/></Relationships>
</file>

<file path=ppt/slides/_rels/slide29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7.xml"/><Relationship Id="rId3" Type="http://schemas.openxmlformats.org/officeDocument/2006/relationships/image" Target="../media/image65.png"/></Relationships>
</file>

<file path=ppt/slides/_rels/slide29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8.xml"/><Relationship Id="rId3" Type="http://schemas.openxmlformats.org/officeDocument/2006/relationships/image" Target="../media/image65.png"/></Relationships>
</file>

<file path=ppt/slides/_rels/slide29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9.xml"/><Relationship Id="rId3" Type="http://schemas.openxmlformats.org/officeDocument/2006/relationships/image" Target="../media/image65.png"/></Relationships>
</file>

<file path=ppt/slides/_rels/slide30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0.xml"/><Relationship Id="rId3" Type="http://schemas.openxmlformats.org/officeDocument/2006/relationships/image" Target="../media/image65.png"/></Relationships>
</file>

<file path=ppt/slides/_rels/slide30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1.xml"/><Relationship Id="rId3" Type="http://schemas.openxmlformats.org/officeDocument/2006/relationships/image" Target="../media/image65.png"/></Relationships>
</file>

<file path=ppt/slides/_rels/slide30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2.xml"/><Relationship Id="rId3" Type="http://schemas.openxmlformats.org/officeDocument/2006/relationships/image" Target="../media/image65.png"/></Relationships>
</file>

<file path=ppt/slides/_rels/slide30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3.xml"/><Relationship Id="rId3" Type="http://schemas.openxmlformats.org/officeDocument/2006/relationships/image" Target="../media/image65.png"/></Relationships>
</file>

<file path=ppt/slides/_rels/slide30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4.xml"/><Relationship Id="rId3" Type="http://schemas.openxmlformats.org/officeDocument/2006/relationships/image" Target="../media/image65.png"/></Relationships>
</file>

<file path=ppt/slides/_rels/slide30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5.xml"/><Relationship Id="rId3" Type="http://schemas.openxmlformats.org/officeDocument/2006/relationships/image" Target="../media/image65.png"/></Relationships>
</file>

<file path=ppt/slides/_rels/slide30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6.xml"/><Relationship Id="rId3" Type="http://schemas.openxmlformats.org/officeDocument/2006/relationships/image" Target="../media/image65.png"/></Relationships>
</file>

<file path=ppt/slides/_rels/slide30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7.xml"/><Relationship Id="rId3" Type="http://schemas.openxmlformats.org/officeDocument/2006/relationships/image" Target="../media/image65.png"/></Relationships>
</file>

<file path=ppt/slides/_rels/slide30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8.xml"/><Relationship Id="rId3" Type="http://schemas.openxmlformats.org/officeDocument/2006/relationships/image" Target="../media/image65.png"/></Relationships>
</file>

<file path=ppt/slides/_rels/slide30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9.xml"/><Relationship Id="rId3" Type="http://schemas.openxmlformats.org/officeDocument/2006/relationships/image" Target="../media/image65.png"/></Relationships>
</file>

<file path=ppt/slides/_rels/slide3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0.xml"/><Relationship Id="rId3" Type="http://schemas.openxmlformats.org/officeDocument/2006/relationships/image" Target="../media/image65.png"/></Relationships>
</file>

<file path=ppt/slides/_rels/slide3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1.xml"/><Relationship Id="rId3" Type="http://schemas.openxmlformats.org/officeDocument/2006/relationships/image" Target="../media/image65.png"/></Relationships>
</file>

<file path=ppt/slides/_rels/slide3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2.xml"/><Relationship Id="rId3" Type="http://schemas.openxmlformats.org/officeDocument/2006/relationships/image" Target="../media/image65.png"/></Relationships>
</file>

<file path=ppt/slides/_rels/slide3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3.xml"/><Relationship Id="rId3" Type="http://schemas.openxmlformats.org/officeDocument/2006/relationships/image" Target="../media/image65.png"/></Relationships>
</file>

<file path=ppt/slides/_rels/slide3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4.xml"/><Relationship Id="rId3" Type="http://schemas.openxmlformats.org/officeDocument/2006/relationships/image" Target="../media/image65.png"/></Relationships>
</file>

<file path=ppt/slides/_rels/slide3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5.xml"/><Relationship Id="rId3" Type="http://schemas.openxmlformats.org/officeDocument/2006/relationships/image" Target="../media/image65.png"/></Relationships>
</file>

<file path=ppt/slides/_rels/slide3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6.xml"/><Relationship Id="rId3" Type="http://schemas.openxmlformats.org/officeDocument/2006/relationships/image" Target="../media/image65.png"/></Relationships>
</file>

<file path=ppt/slides/_rels/slide3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7.xml"/><Relationship Id="rId3" Type="http://schemas.openxmlformats.org/officeDocument/2006/relationships/image" Target="../media/image65.png"/></Relationships>
</file>

<file path=ppt/slides/_rels/slide3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8.xml"/><Relationship Id="rId3" Type="http://schemas.openxmlformats.org/officeDocument/2006/relationships/image" Target="../media/image65.png"/></Relationships>
</file>

<file path=ppt/slides/_rels/slide3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9.xml"/><Relationship Id="rId3" Type="http://schemas.openxmlformats.org/officeDocument/2006/relationships/image" Target="../media/image65.png"/></Relationships>
</file>

<file path=ppt/slides/_rels/slide3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0.xml"/><Relationship Id="rId3" Type="http://schemas.openxmlformats.org/officeDocument/2006/relationships/image" Target="../media/image65.png"/></Relationships>
</file>

<file path=ppt/slides/_rels/slide3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1.xml"/><Relationship Id="rId3" Type="http://schemas.openxmlformats.org/officeDocument/2006/relationships/image" Target="../media/image65.png"/></Relationships>
</file>

<file path=ppt/slides/_rels/slide3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2.xml"/><Relationship Id="rId3" Type="http://schemas.openxmlformats.org/officeDocument/2006/relationships/image" Target="../media/image65.png"/></Relationships>
</file>

<file path=ppt/slides/_rels/slide3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3.xml"/><Relationship Id="rId3" Type="http://schemas.openxmlformats.org/officeDocument/2006/relationships/image" Target="../media/image65.png"/></Relationships>
</file>

<file path=ppt/slides/_rels/slide3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4.xml"/><Relationship Id="rId3" Type="http://schemas.openxmlformats.org/officeDocument/2006/relationships/image" Target="../media/image65.png"/></Relationships>
</file>

<file path=ppt/slides/_rels/slide3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5.xml"/><Relationship Id="rId3" Type="http://schemas.openxmlformats.org/officeDocument/2006/relationships/image" Target="../media/image65.png"/></Relationships>
</file>

<file path=ppt/slides/_rels/slide3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6.xml"/><Relationship Id="rId3" Type="http://schemas.openxmlformats.org/officeDocument/2006/relationships/image" Target="../media/image65.png"/></Relationships>
</file>

<file path=ppt/slides/_rels/slide3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7.xml"/><Relationship Id="rId3" Type="http://schemas.openxmlformats.org/officeDocument/2006/relationships/image" Target="../media/image65.png"/></Relationships>
</file>

<file path=ppt/slides/_rels/slide3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8.xml"/><Relationship Id="rId3" Type="http://schemas.openxmlformats.org/officeDocument/2006/relationships/image" Target="../media/image65.png"/></Relationships>
</file>

<file path=ppt/slides/_rels/slide3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9.xml"/><Relationship Id="rId3" Type="http://schemas.openxmlformats.org/officeDocument/2006/relationships/image" Target="../media/image65.png"/></Relationships>
</file>

<file path=ppt/slides/_rels/slide3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0.xml"/><Relationship Id="rId3" Type="http://schemas.openxmlformats.org/officeDocument/2006/relationships/image" Target="../media/image65.png"/></Relationships>
</file>

<file path=ppt/slides/_rels/slide3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1.xml"/><Relationship Id="rId3" Type="http://schemas.openxmlformats.org/officeDocument/2006/relationships/image" Target="../media/image65.png"/></Relationships>
</file>

<file path=ppt/slides/_rels/slide3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2.xml"/><Relationship Id="rId3" Type="http://schemas.openxmlformats.org/officeDocument/2006/relationships/image" Target="../media/image65.png"/></Relationships>
</file>

<file path=ppt/slides/_rels/slide3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3.xml"/><Relationship Id="rId3" Type="http://schemas.openxmlformats.org/officeDocument/2006/relationships/image" Target="../media/image65.png"/></Relationships>
</file>

<file path=ppt/slides/_rels/slide3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4.xml"/><Relationship Id="rId3" Type="http://schemas.openxmlformats.org/officeDocument/2006/relationships/image" Target="../media/image65.png"/></Relationships>
</file>

<file path=ppt/slides/_rels/slide3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5.xml"/><Relationship Id="rId3" Type="http://schemas.openxmlformats.org/officeDocument/2006/relationships/image" Target="../media/image65.png"/></Relationships>
</file>

<file path=ppt/slides/_rels/slide3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6.xml"/><Relationship Id="rId3" Type="http://schemas.openxmlformats.org/officeDocument/2006/relationships/image" Target="../media/image65.png"/></Relationships>
</file>

<file path=ppt/slides/_rels/slide3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7.xml"/><Relationship Id="rId3" Type="http://schemas.openxmlformats.org/officeDocument/2006/relationships/image" Target="../media/image65.png"/></Relationships>
</file>

<file path=ppt/slides/_rels/slide3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8.xml"/><Relationship Id="rId3" Type="http://schemas.openxmlformats.org/officeDocument/2006/relationships/image" Target="../media/image65.png"/></Relationships>
</file>

<file path=ppt/slides/_rels/slide33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9.xml"/><Relationship Id="rId3" Type="http://schemas.openxmlformats.org/officeDocument/2006/relationships/image" Target="../media/image65.png"/></Relationships>
</file>

<file path=ppt/slides/_rels/slide34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40.xml"/><Relationship Id="rId3" Type="http://schemas.openxmlformats.org/officeDocument/2006/relationships/image" Target="../media/image65.png"/></Relationships>
</file>

<file path=ppt/slides/_rels/slide34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41.xml"/><Relationship Id="rId3" Type="http://schemas.openxmlformats.org/officeDocument/2006/relationships/image" Target="../media/image65.png"/></Relationships>
</file>

<file path=ppt/slides/_rels/slide34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42.xml"/><Relationship Id="rId3" Type="http://schemas.openxmlformats.org/officeDocument/2006/relationships/image" Target="../media/image65.png"/></Relationships>
</file>

<file path=ppt/slides/_rels/slide34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43.xml"/><Relationship Id="rId3" Type="http://schemas.openxmlformats.org/officeDocument/2006/relationships/image" Target="../media/image65.png"/></Relationships>
</file>

<file path=ppt/slides/_rels/slide34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44.xml"/><Relationship Id="rId3" Type="http://schemas.openxmlformats.org/officeDocument/2006/relationships/image" Target="../media/image65.png"/></Relationships>
</file>

<file path=ppt/slides/_rels/slide34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45.xml"/><Relationship Id="rId3" Type="http://schemas.openxmlformats.org/officeDocument/2006/relationships/image" Target="../media/image65.png"/></Relationships>
</file>

<file path=ppt/slides/_rels/slide34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46.xml"/><Relationship Id="rId3" Type="http://schemas.openxmlformats.org/officeDocument/2006/relationships/image" Target="../media/image65.png"/></Relationships>
</file>

<file path=ppt/slides/_rels/slide34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47.xml"/><Relationship Id="rId3" Type="http://schemas.openxmlformats.org/officeDocument/2006/relationships/image" Target="../media/image65.png"/></Relationships>
</file>

<file path=ppt/slides/_rels/slide34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48.xml"/><Relationship Id="rId3" Type="http://schemas.openxmlformats.org/officeDocument/2006/relationships/image" Target="../media/image65.png"/></Relationships>
</file>

<file path=ppt/slides/_rels/slide34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49.xml"/><Relationship Id="rId3" Type="http://schemas.openxmlformats.org/officeDocument/2006/relationships/image" Target="../media/image65.png"/></Relationships>
</file>

<file path=ppt/slides/_rels/slide35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50.xml"/><Relationship Id="rId3" Type="http://schemas.openxmlformats.org/officeDocument/2006/relationships/image" Target="../media/image65.png"/></Relationships>
</file>

<file path=ppt/slides/_rels/slide35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51.xml"/><Relationship Id="rId3" Type="http://schemas.openxmlformats.org/officeDocument/2006/relationships/image" Target="../media/image65.png"/></Relationships>
</file>

<file path=ppt/slides/_rels/slide35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52.xml"/><Relationship Id="rId3" Type="http://schemas.openxmlformats.org/officeDocument/2006/relationships/image" Target="../media/image65.png"/></Relationships>
</file>

<file path=ppt/slides/_rels/slide35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53.xml"/><Relationship Id="rId3" Type="http://schemas.openxmlformats.org/officeDocument/2006/relationships/image" Target="../media/image65.png"/></Relationships>
</file>

<file path=ppt/slides/_rels/slide35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54.xml"/><Relationship Id="rId3" Type="http://schemas.openxmlformats.org/officeDocument/2006/relationships/image" Target="../media/image65.png"/></Relationships>
</file>

<file path=ppt/slides/_rels/slide35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55.xml"/><Relationship Id="rId3" Type="http://schemas.openxmlformats.org/officeDocument/2006/relationships/image" Target="../media/image65.png"/></Relationships>
</file>

<file path=ppt/slides/_rels/slide35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56.xml"/><Relationship Id="rId3" Type="http://schemas.openxmlformats.org/officeDocument/2006/relationships/image" Target="../media/image65.png"/></Relationships>
</file>

<file path=ppt/slides/_rels/slide35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57.xml"/><Relationship Id="rId3" Type="http://schemas.openxmlformats.org/officeDocument/2006/relationships/image" Target="../media/image65.png"/></Relationships>
</file>

<file path=ppt/slides/_rels/slide35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58.xml"/><Relationship Id="rId3" Type="http://schemas.openxmlformats.org/officeDocument/2006/relationships/image" Target="../media/image65.png"/></Relationships>
</file>

<file path=ppt/slides/_rels/slide35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59.xml"/><Relationship Id="rId3" Type="http://schemas.openxmlformats.org/officeDocument/2006/relationships/image" Target="../media/image65.png"/></Relationships>
</file>

<file path=ppt/slides/_rels/slide36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60.xml"/><Relationship Id="rId3" Type="http://schemas.openxmlformats.org/officeDocument/2006/relationships/image" Target="../media/image65.png"/></Relationships>
</file>

<file path=ppt/slides/_rels/slide36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61.xml"/><Relationship Id="rId3" Type="http://schemas.openxmlformats.org/officeDocument/2006/relationships/image" Target="../media/image65.png"/></Relationships>
</file>

<file path=ppt/slides/_rels/slide36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62.xml"/><Relationship Id="rId3" Type="http://schemas.openxmlformats.org/officeDocument/2006/relationships/image" Target="../media/image65.png"/></Relationships>
</file>

<file path=ppt/slides/_rels/slide36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63.xml"/><Relationship Id="rId3" Type="http://schemas.openxmlformats.org/officeDocument/2006/relationships/image" Target="../media/image65.png"/></Relationships>
</file>

<file path=ppt/slides/_rels/slide36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64.xml"/><Relationship Id="rId3" Type="http://schemas.openxmlformats.org/officeDocument/2006/relationships/image" Target="../media/image65.png"/></Relationships>
</file>

<file path=ppt/slides/_rels/slide36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65.xml"/><Relationship Id="rId3" Type="http://schemas.openxmlformats.org/officeDocument/2006/relationships/image" Target="../media/image65.png"/></Relationships>
</file>

<file path=ppt/slides/_rels/slide36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66.xml"/><Relationship Id="rId3" Type="http://schemas.openxmlformats.org/officeDocument/2006/relationships/image" Target="../media/image65.png"/></Relationships>
</file>

<file path=ppt/slides/_rels/slide36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67.xml"/><Relationship Id="rId3" Type="http://schemas.openxmlformats.org/officeDocument/2006/relationships/image" Target="../media/image65.png"/></Relationships>
</file>

<file path=ppt/slides/_rels/slide36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68.xml"/><Relationship Id="rId3" Type="http://schemas.openxmlformats.org/officeDocument/2006/relationships/image" Target="../media/image65.png"/></Relationships>
</file>

<file path=ppt/slides/_rels/slide36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69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3"/>
          <p:cNvSpPr/>
          <p:nvPr/>
        </p:nvSpPr>
        <p:spPr>
          <a:xfrm>
            <a:off x="-182410" y="980728"/>
            <a:ext cx="9365834" cy="255454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16000" u="none" cap="none" strike="noStrike">
                <a:solidFill>
                  <a:srgbClr val="6F91C8"/>
                </a:solidFill>
                <a:latin typeface="Calibri"/>
                <a:ea typeface="Calibri"/>
                <a:cs typeface="Calibri"/>
                <a:sym typeface="Calibri"/>
              </a:rPr>
              <a:t>POINTLESS</a:t>
            </a:r>
            <a:endParaRPr b="1" i="0" sz="16000" u="none" cap="none" strike="noStrike">
              <a:solidFill>
                <a:srgbClr val="6F91C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5" name="Google Shape;85;p13">
            <a:hlinkClick action="ppaction://hlinksldjump" r:id="rId3"/>
          </p:cNvPr>
          <p:cNvSpPr/>
          <p:nvPr/>
        </p:nvSpPr>
        <p:spPr>
          <a:xfrm>
            <a:off x="2676169" y="3573016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6" name="Google Shape;86;p13">
            <a:hlinkClick action="ppaction://hlinksldjump" r:id="rId4"/>
          </p:cNvPr>
          <p:cNvSpPr/>
          <p:nvPr/>
        </p:nvSpPr>
        <p:spPr>
          <a:xfrm>
            <a:off x="2682339" y="4725144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" name="Google Shape;87;p13">
            <a:hlinkClick action="ppaction://hlinksldjump" r:id="rId5"/>
          </p:cNvPr>
          <p:cNvSpPr/>
          <p:nvPr/>
        </p:nvSpPr>
        <p:spPr>
          <a:xfrm>
            <a:off x="2693866" y="5877272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8" name="Google Shape;88;p13"/>
          <p:cNvSpPr txBox="1"/>
          <p:nvPr/>
        </p:nvSpPr>
        <p:spPr>
          <a:xfrm>
            <a:off x="3563888" y="3666695"/>
            <a:ext cx="1944216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4000" u="none" cap="none" strike="noStrike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Round 1</a:t>
            </a:r>
            <a:endParaRPr sz="4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9" name="Google Shape;89;p13"/>
          <p:cNvSpPr txBox="1"/>
          <p:nvPr/>
        </p:nvSpPr>
        <p:spPr>
          <a:xfrm>
            <a:off x="3580961" y="4803249"/>
            <a:ext cx="1927143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Round 2</a:t>
            </a:r>
            <a:endParaRPr sz="4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" name="Google Shape;90;p13"/>
          <p:cNvSpPr txBox="1"/>
          <p:nvPr/>
        </p:nvSpPr>
        <p:spPr>
          <a:xfrm>
            <a:off x="3588046" y="5955377"/>
            <a:ext cx="2088232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Finish</a:t>
            </a:r>
            <a:endParaRPr sz="4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oogle Shape;95;p14"/>
          <p:cNvGrpSpPr/>
          <p:nvPr/>
        </p:nvGrpSpPr>
        <p:grpSpPr>
          <a:xfrm>
            <a:off x="251521" y="349400"/>
            <a:ext cx="2736303" cy="648072"/>
            <a:chOff x="251521" y="332656"/>
            <a:chExt cx="2736303" cy="648072"/>
          </a:xfrm>
        </p:grpSpPr>
        <p:sp>
          <p:nvSpPr>
            <p:cNvPr id="96" name="Google Shape;96;p14">
              <a:hlinkClick action="ppaction://hlinksldjump" r:id="rId3"/>
            </p:cNvPr>
            <p:cNvSpPr/>
            <p:nvPr/>
          </p:nvSpPr>
          <p:spPr>
            <a:xfrm>
              <a:off x="251521" y="332656"/>
              <a:ext cx="2736303" cy="648072"/>
            </a:xfrm>
            <a:prstGeom prst="roundRect">
              <a:avLst>
                <a:gd fmla="val 16667" name="adj"/>
              </a:avLst>
            </a:prstGeom>
            <a:solidFill>
              <a:srgbClr val="17365D"/>
            </a:solidFill>
            <a:ln cap="flat" cmpd="sng" w="25400">
              <a:solidFill>
                <a:srgbClr val="FFFF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7" name="Google Shape;97;p14"/>
            <p:cNvSpPr txBox="1"/>
            <p:nvPr/>
          </p:nvSpPr>
          <p:spPr>
            <a:xfrm>
              <a:off x="323528" y="476672"/>
              <a:ext cx="1656184" cy="36933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rgbClr val="FFFF00"/>
                  </a:solidFill>
                  <a:latin typeface="Calibri"/>
                  <a:ea typeface="Calibri"/>
                  <a:cs typeface="Calibri"/>
                  <a:sym typeface="Calibri"/>
                </a:rPr>
                <a:t>Prime numbers</a:t>
              </a:r>
              <a:endParaRPr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98" name="Google Shape;98;p14">
            <a:hlinkClick action="ppaction://hlinksldjump" r:id="rId4"/>
          </p:cNvPr>
          <p:cNvSpPr/>
          <p:nvPr/>
        </p:nvSpPr>
        <p:spPr>
          <a:xfrm>
            <a:off x="3179028" y="349060"/>
            <a:ext cx="273630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9" name="Google Shape;99;p14">
            <a:hlinkClick action="ppaction://hlinksldjump" r:id="rId5"/>
          </p:cNvPr>
          <p:cNvSpPr/>
          <p:nvPr/>
        </p:nvSpPr>
        <p:spPr>
          <a:xfrm>
            <a:off x="6156175" y="349060"/>
            <a:ext cx="273630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00" name="Google Shape;100;p14"/>
          <p:cNvGrpSpPr/>
          <p:nvPr/>
        </p:nvGrpSpPr>
        <p:grpSpPr>
          <a:xfrm>
            <a:off x="228758" y="1281768"/>
            <a:ext cx="2736303" cy="648072"/>
            <a:chOff x="251521" y="332656"/>
            <a:chExt cx="2736303" cy="648072"/>
          </a:xfrm>
        </p:grpSpPr>
        <p:sp>
          <p:nvSpPr>
            <p:cNvPr id="101" name="Google Shape;101;p14">
              <a:hlinkClick action="ppaction://hlinksldjump" r:id="rId6"/>
            </p:cNvPr>
            <p:cNvSpPr/>
            <p:nvPr/>
          </p:nvSpPr>
          <p:spPr>
            <a:xfrm>
              <a:off x="251521" y="332656"/>
              <a:ext cx="2736303" cy="648072"/>
            </a:xfrm>
            <a:prstGeom prst="roundRect">
              <a:avLst>
                <a:gd fmla="val 16667" name="adj"/>
              </a:avLst>
            </a:prstGeom>
            <a:solidFill>
              <a:srgbClr val="17365D"/>
            </a:solidFill>
            <a:ln cap="flat" cmpd="sng" w="25400">
              <a:solidFill>
                <a:srgbClr val="FFFF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2" name="Google Shape;102;p14"/>
            <p:cNvSpPr txBox="1"/>
            <p:nvPr/>
          </p:nvSpPr>
          <p:spPr>
            <a:xfrm>
              <a:off x="323528" y="476672"/>
              <a:ext cx="1822963" cy="36933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rgbClr val="FFFF00"/>
                  </a:solidFill>
                  <a:latin typeface="Calibri"/>
                  <a:ea typeface="Calibri"/>
                  <a:cs typeface="Calibri"/>
                  <a:sym typeface="Calibri"/>
                </a:rPr>
                <a:t>Square numbers</a:t>
              </a:r>
              <a:endParaRPr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03" name="Google Shape;103;p14">
            <a:hlinkClick action="ppaction://hlinksldjump" r:id="rId7"/>
          </p:cNvPr>
          <p:cNvSpPr/>
          <p:nvPr/>
        </p:nvSpPr>
        <p:spPr>
          <a:xfrm>
            <a:off x="3156265" y="1281428"/>
            <a:ext cx="273630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" name="Google Shape;104;p14">
            <a:hlinkClick action="ppaction://hlinksldjump" r:id="rId8"/>
          </p:cNvPr>
          <p:cNvSpPr/>
          <p:nvPr/>
        </p:nvSpPr>
        <p:spPr>
          <a:xfrm>
            <a:off x="6133412" y="1281428"/>
            <a:ext cx="273630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05" name="Google Shape;105;p14"/>
          <p:cNvGrpSpPr/>
          <p:nvPr/>
        </p:nvGrpSpPr>
        <p:grpSpPr>
          <a:xfrm>
            <a:off x="226700" y="2331292"/>
            <a:ext cx="2736303" cy="648072"/>
            <a:chOff x="251521" y="332656"/>
            <a:chExt cx="2736303" cy="648072"/>
          </a:xfrm>
        </p:grpSpPr>
        <p:sp>
          <p:nvSpPr>
            <p:cNvPr id="106" name="Google Shape;106;p14">
              <a:hlinkClick action="ppaction://hlinksldjump" r:id="rId9"/>
            </p:cNvPr>
            <p:cNvSpPr/>
            <p:nvPr/>
          </p:nvSpPr>
          <p:spPr>
            <a:xfrm>
              <a:off x="251521" y="332656"/>
              <a:ext cx="2736303" cy="648072"/>
            </a:xfrm>
            <a:prstGeom prst="roundRect">
              <a:avLst>
                <a:gd fmla="val 16667" name="adj"/>
              </a:avLst>
            </a:prstGeom>
            <a:solidFill>
              <a:srgbClr val="17365D"/>
            </a:solidFill>
            <a:ln cap="flat" cmpd="sng" w="25400">
              <a:solidFill>
                <a:srgbClr val="FFFF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7" name="Google Shape;107;p14"/>
            <p:cNvSpPr txBox="1"/>
            <p:nvPr/>
          </p:nvSpPr>
          <p:spPr>
            <a:xfrm>
              <a:off x="323528" y="476672"/>
              <a:ext cx="1536989" cy="36933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rgbClr val="FFFF00"/>
                  </a:solidFill>
                  <a:latin typeface="Calibri"/>
                  <a:ea typeface="Calibri"/>
                  <a:cs typeface="Calibri"/>
                  <a:sym typeface="Calibri"/>
                </a:rPr>
                <a:t>Factors of 96</a:t>
              </a:r>
              <a:endParaRPr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08" name="Google Shape;108;p14">
            <a:hlinkClick action="ppaction://hlinksldjump" r:id="rId10"/>
          </p:cNvPr>
          <p:cNvSpPr/>
          <p:nvPr/>
        </p:nvSpPr>
        <p:spPr>
          <a:xfrm>
            <a:off x="3154207" y="2330952"/>
            <a:ext cx="273630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9" name="Google Shape;109;p14">
            <a:hlinkClick action="ppaction://hlinksldjump" r:id="rId11"/>
          </p:cNvPr>
          <p:cNvSpPr/>
          <p:nvPr/>
        </p:nvSpPr>
        <p:spPr>
          <a:xfrm>
            <a:off x="6131354" y="2330952"/>
            <a:ext cx="273630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10" name="Google Shape;110;p14"/>
          <p:cNvGrpSpPr/>
          <p:nvPr/>
        </p:nvGrpSpPr>
        <p:grpSpPr>
          <a:xfrm>
            <a:off x="251521" y="3290140"/>
            <a:ext cx="2736303" cy="648072"/>
            <a:chOff x="251521" y="332656"/>
            <a:chExt cx="2736303" cy="648072"/>
          </a:xfrm>
        </p:grpSpPr>
        <p:sp>
          <p:nvSpPr>
            <p:cNvPr id="111" name="Google Shape;111;p14">
              <a:hlinkClick action="ppaction://hlinksldjump" r:id="rId12"/>
            </p:cNvPr>
            <p:cNvSpPr/>
            <p:nvPr/>
          </p:nvSpPr>
          <p:spPr>
            <a:xfrm>
              <a:off x="251521" y="332656"/>
              <a:ext cx="2736303" cy="648072"/>
            </a:xfrm>
            <a:prstGeom prst="roundRect">
              <a:avLst>
                <a:gd fmla="val 16667" name="adj"/>
              </a:avLst>
            </a:prstGeom>
            <a:solidFill>
              <a:srgbClr val="17365D"/>
            </a:solidFill>
            <a:ln cap="flat" cmpd="sng" w="25400">
              <a:solidFill>
                <a:srgbClr val="FFFF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2" name="Google Shape;112;p14"/>
            <p:cNvSpPr txBox="1"/>
            <p:nvPr/>
          </p:nvSpPr>
          <p:spPr>
            <a:xfrm>
              <a:off x="323528" y="476672"/>
              <a:ext cx="1656184" cy="36933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rgbClr val="FFFF00"/>
                  </a:solidFill>
                  <a:latin typeface="Calibri"/>
                  <a:ea typeface="Calibri"/>
                  <a:cs typeface="Calibri"/>
                  <a:sym typeface="Calibri"/>
                </a:rPr>
                <a:t>Multiples of 13</a:t>
              </a:r>
              <a:endParaRPr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13" name="Google Shape;113;p14">
            <a:hlinkClick action="ppaction://hlinksldjump" r:id="rId13"/>
          </p:cNvPr>
          <p:cNvSpPr/>
          <p:nvPr/>
        </p:nvSpPr>
        <p:spPr>
          <a:xfrm>
            <a:off x="3179028" y="3289800"/>
            <a:ext cx="273630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4" name="Google Shape;114;p14">
            <a:hlinkClick action="ppaction://hlinksldjump" r:id="rId14"/>
          </p:cNvPr>
          <p:cNvSpPr/>
          <p:nvPr/>
        </p:nvSpPr>
        <p:spPr>
          <a:xfrm>
            <a:off x="6156175" y="3289800"/>
            <a:ext cx="273630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15" name="Google Shape;115;p14"/>
          <p:cNvGrpSpPr/>
          <p:nvPr/>
        </p:nvGrpSpPr>
        <p:grpSpPr>
          <a:xfrm>
            <a:off x="226700" y="4293436"/>
            <a:ext cx="2736303" cy="648072"/>
            <a:chOff x="251521" y="332656"/>
            <a:chExt cx="2736303" cy="648072"/>
          </a:xfrm>
        </p:grpSpPr>
        <p:sp>
          <p:nvSpPr>
            <p:cNvPr id="116" name="Google Shape;116;p14">
              <a:hlinkClick action="ppaction://hlinksldjump" r:id="rId15"/>
            </p:cNvPr>
            <p:cNvSpPr/>
            <p:nvPr/>
          </p:nvSpPr>
          <p:spPr>
            <a:xfrm>
              <a:off x="251521" y="332656"/>
              <a:ext cx="2736303" cy="648072"/>
            </a:xfrm>
            <a:prstGeom prst="roundRect">
              <a:avLst>
                <a:gd fmla="val 16667" name="adj"/>
              </a:avLst>
            </a:prstGeom>
            <a:solidFill>
              <a:srgbClr val="17365D"/>
            </a:solidFill>
            <a:ln cap="flat" cmpd="sng" w="25400">
              <a:solidFill>
                <a:srgbClr val="FFFF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7" name="Google Shape;117;p14"/>
            <p:cNvSpPr txBox="1"/>
            <p:nvPr/>
          </p:nvSpPr>
          <p:spPr>
            <a:xfrm>
              <a:off x="323528" y="476672"/>
              <a:ext cx="1825021" cy="36933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rgbClr val="FFFF00"/>
                  </a:solidFill>
                  <a:latin typeface="Calibri"/>
                  <a:ea typeface="Calibri"/>
                  <a:cs typeface="Calibri"/>
                  <a:sym typeface="Calibri"/>
                </a:rPr>
                <a:t>Roman numerals</a:t>
              </a:r>
              <a:endParaRPr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18" name="Google Shape;118;p14">
            <a:hlinkClick action="ppaction://hlinksldjump" r:id="rId16"/>
          </p:cNvPr>
          <p:cNvSpPr/>
          <p:nvPr/>
        </p:nvSpPr>
        <p:spPr>
          <a:xfrm>
            <a:off x="3154207" y="4293096"/>
            <a:ext cx="273630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9" name="Google Shape;119;p14">
            <a:hlinkClick action="ppaction://hlinksldjump" r:id="rId17"/>
          </p:cNvPr>
          <p:cNvSpPr/>
          <p:nvPr/>
        </p:nvSpPr>
        <p:spPr>
          <a:xfrm>
            <a:off x="6131354" y="4293096"/>
            <a:ext cx="273630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20" name="Google Shape;120;p14"/>
          <p:cNvGrpSpPr/>
          <p:nvPr/>
        </p:nvGrpSpPr>
        <p:grpSpPr>
          <a:xfrm>
            <a:off x="251521" y="5301548"/>
            <a:ext cx="2736303" cy="648072"/>
            <a:chOff x="251521" y="332656"/>
            <a:chExt cx="2736303" cy="648072"/>
          </a:xfrm>
        </p:grpSpPr>
        <p:sp>
          <p:nvSpPr>
            <p:cNvPr id="121" name="Google Shape;121;p14">
              <a:hlinkClick action="ppaction://hlinksldjump" r:id="rId18"/>
            </p:cNvPr>
            <p:cNvSpPr/>
            <p:nvPr/>
          </p:nvSpPr>
          <p:spPr>
            <a:xfrm>
              <a:off x="251521" y="332656"/>
              <a:ext cx="2736303" cy="648072"/>
            </a:xfrm>
            <a:prstGeom prst="roundRect">
              <a:avLst>
                <a:gd fmla="val 16667" name="adj"/>
              </a:avLst>
            </a:prstGeom>
            <a:solidFill>
              <a:srgbClr val="17365D"/>
            </a:solidFill>
            <a:ln cap="flat" cmpd="sng" w="25400">
              <a:solidFill>
                <a:srgbClr val="FFFF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2" name="Google Shape;122;p14"/>
            <p:cNvSpPr txBox="1"/>
            <p:nvPr/>
          </p:nvSpPr>
          <p:spPr>
            <a:xfrm>
              <a:off x="323528" y="476672"/>
              <a:ext cx="2520280" cy="36933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rgbClr val="FFFF00"/>
                  </a:solidFill>
                  <a:latin typeface="Calibri"/>
                  <a:ea typeface="Calibri"/>
                  <a:cs typeface="Calibri"/>
                  <a:sym typeface="Calibri"/>
                </a:rPr>
                <a:t>Cube numbers</a:t>
              </a:r>
              <a:endParaRPr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23" name="Google Shape;123;p14">
            <a:hlinkClick action="ppaction://hlinksldjump" r:id="rId19"/>
          </p:cNvPr>
          <p:cNvSpPr/>
          <p:nvPr/>
        </p:nvSpPr>
        <p:spPr>
          <a:xfrm>
            <a:off x="3179028" y="5301208"/>
            <a:ext cx="273630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4" name="Google Shape;124;p14">
            <a:hlinkClick action="ppaction://hlinksldjump" r:id="rId20"/>
          </p:cNvPr>
          <p:cNvSpPr/>
          <p:nvPr/>
        </p:nvSpPr>
        <p:spPr>
          <a:xfrm>
            <a:off x="6156175" y="5301208"/>
            <a:ext cx="273630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125" name="Google Shape;125;p14">
            <a:hlinkClick action="ppaction://hlinksldjump" r:id="rId21"/>
          </p:cNvPr>
          <p:cNvPicPr preferRelativeResize="0"/>
          <p:nvPr/>
        </p:nvPicPr>
        <p:blipFill rotWithShape="1">
          <a:blip r:embed="rId22">
            <a:alphaModFix/>
          </a:blip>
          <a:srcRect b="0" l="0" r="0" t="0"/>
          <a:stretch/>
        </p:blipFill>
        <p:spPr>
          <a:xfrm>
            <a:off x="8229714" y="6100424"/>
            <a:ext cx="704796" cy="704796"/>
          </a:xfrm>
          <a:prstGeom prst="rect">
            <a:avLst/>
          </a:prstGeom>
          <a:noFill/>
          <a:ln>
            <a:noFill/>
          </a:ln>
        </p:spPr>
      </p:pic>
      <p:sp>
        <p:nvSpPr>
          <p:cNvPr id="126" name="Google Shape;126;p14"/>
          <p:cNvSpPr txBox="1"/>
          <p:nvPr/>
        </p:nvSpPr>
        <p:spPr>
          <a:xfrm>
            <a:off x="2810536" y="6119231"/>
            <a:ext cx="3384376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Round 1 Choices</a:t>
            </a:r>
            <a:endParaRPr sz="36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7" name="Google Shape;127;p14"/>
          <p:cNvSpPr txBox="1"/>
          <p:nvPr/>
        </p:nvSpPr>
        <p:spPr>
          <a:xfrm>
            <a:off x="3287039" y="493416"/>
            <a:ext cx="2520280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Rectangle dimensions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8" name="Google Shape;128;p14"/>
          <p:cNvSpPr txBox="1"/>
          <p:nvPr/>
        </p:nvSpPr>
        <p:spPr>
          <a:xfrm>
            <a:off x="3287039" y="2470322"/>
            <a:ext cx="2520280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Units for weight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9" name="Google Shape;129;p14"/>
          <p:cNvSpPr txBox="1"/>
          <p:nvPr/>
        </p:nvSpPr>
        <p:spPr>
          <a:xfrm>
            <a:off x="3287039" y="1436372"/>
            <a:ext cx="2520280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Units for length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0" name="Google Shape;130;p14"/>
          <p:cNvSpPr txBox="1"/>
          <p:nvPr/>
        </p:nvSpPr>
        <p:spPr>
          <a:xfrm>
            <a:off x="6222780" y="5440578"/>
            <a:ext cx="1733596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Multiples of 0.6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1" name="Google Shape;131;p14"/>
          <p:cNvSpPr txBox="1"/>
          <p:nvPr/>
        </p:nvSpPr>
        <p:spPr>
          <a:xfrm>
            <a:off x="6239365" y="4432466"/>
            <a:ext cx="150098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Factors of 144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2" name="Google Shape;132;p14"/>
          <p:cNvSpPr txBox="1"/>
          <p:nvPr/>
        </p:nvSpPr>
        <p:spPr>
          <a:xfrm>
            <a:off x="6241423" y="3445234"/>
            <a:ext cx="1642945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Multiples of 15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3" name="Google Shape;133;p14"/>
          <p:cNvSpPr txBox="1"/>
          <p:nvPr/>
        </p:nvSpPr>
        <p:spPr>
          <a:xfrm>
            <a:off x="6209803" y="2470322"/>
            <a:ext cx="160255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Multiples of 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4" name="Google Shape;134;p14"/>
          <p:cNvSpPr txBox="1"/>
          <p:nvPr/>
        </p:nvSpPr>
        <p:spPr>
          <a:xfrm>
            <a:off x="6241423" y="1426022"/>
            <a:ext cx="1498929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Multiples of 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5" name="Google Shape;135;p14"/>
          <p:cNvSpPr txBox="1"/>
          <p:nvPr/>
        </p:nvSpPr>
        <p:spPr>
          <a:xfrm>
            <a:off x="6264519" y="503766"/>
            <a:ext cx="1547841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Units for area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6" name="Google Shape;136;p14"/>
          <p:cNvSpPr txBox="1"/>
          <p:nvPr/>
        </p:nvSpPr>
        <p:spPr>
          <a:xfrm>
            <a:off x="3287039" y="5440578"/>
            <a:ext cx="2520280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Number puzzle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7" name="Google Shape;137;p14"/>
          <p:cNvSpPr txBox="1"/>
          <p:nvPr/>
        </p:nvSpPr>
        <p:spPr>
          <a:xfrm>
            <a:off x="3262218" y="4432466"/>
            <a:ext cx="2317894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Measuring equipment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" name="Google Shape;138;p14"/>
          <p:cNvSpPr txBox="1"/>
          <p:nvPr/>
        </p:nvSpPr>
        <p:spPr>
          <a:xfrm>
            <a:off x="3287039" y="3445234"/>
            <a:ext cx="2520280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Units for volume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" name="Google Shape;143;p15"/>
          <p:cNvGrpSpPr/>
          <p:nvPr/>
        </p:nvGrpSpPr>
        <p:grpSpPr>
          <a:xfrm>
            <a:off x="251521" y="349400"/>
            <a:ext cx="2736303" cy="648072"/>
            <a:chOff x="251521" y="332656"/>
            <a:chExt cx="2736303" cy="648072"/>
          </a:xfrm>
        </p:grpSpPr>
        <p:sp>
          <p:nvSpPr>
            <p:cNvPr id="144" name="Google Shape;144;p15">
              <a:hlinkClick action="ppaction://hlinksldjump" r:id="rId3"/>
            </p:cNvPr>
            <p:cNvSpPr/>
            <p:nvPr/>
          </p:nvSpPr>
          <p:spPr>
            <a:xfrm>
              <a:off x="251521" y="332656"/>
              <a:ext cx="2736303" cy="648072"/>
            </a:xfrm>
            <a:prstGeom prst="roundRect">
              <a:avLst>
                <a:gd fmla="val 16667" name="adj"/>
              </a:avLst>
            </a:prstGeom>
            <a:solidFill>
              <a:srgbClr val="17365D"/>
            </a:solidFill>
            <a:ln cap="flat" cmpd="sng" w="25400">
              <a:solidFill>
                <a:srgbClr val="FFFF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5" name="Google Shape;145;p15"/>
            <p:cNvSpPr txBox="1"/>
            <p:nvPr/>
          </p:nvSpPr>
          <p:spPr>
            <a:xfrm>
              <a:off x="323528" y="476672"/>
              <a:ext cx="1944216" cy="36933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rgbClr val="FFFF00"/>
                  </a:solidFill>
                  <a:latin typeface="Calibri"/>
                  <a:ea typeface="Calibri"/>
                  <a:cs typeface="Calibri"/>
                  <a:sym typeface="Calibri"/>
                </a:rPr>
                <a:t>Angles and Shapes</a:t>
              </a:r>
              <a:endParaRPr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46" name="Google Shape;146;p15">
            <a:hlinkClick action="ppaction://hlinksldjump" r:id="rId4"/>
          </p:cNvPr>
          <p:cNvSpPr/>
          <p:nvPr/>
        </p:nvSpPr>
        <p:spPr>
          <a:xfrm>
            <a:off x="3179028" y="349060"/>
            <a:ext cx="273630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7" name="Google Shape;147;p15">
            <a:hlinkClick action="ppaction://hlinksldjump" r:id="rId5"/>
          </p:cNvPr>
          <p:cNvSpPr/>
          <p:nvPr/>
        </p:nvSpPr>
        <p:spPr>
          <a:xfrm>
            <a:off x="6156175" y="349060"/>
            <a:ext cx="273630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48" name="Google Shape;148;p15"/>
          <p:cNvGrpSpPr/>
          <p:nvPr/>
        </p:nvGrpSpPr>
        <p:grpSpPr>
          <a:xfrm>
            <a:off x="228758" y="1281768"/>
            <a:ext cx="2736303" cy="648072"/>
            <a:chOff x="251521" y="332656"/>
            <a:chExt cx="2736303" cy="648072"/>
          </a:xfrm>
        </p:grpSpPr>
        <p:sp>
          <p:nvSpPr>
            <p:cNvPr id="149" name="Google Shape;149;p15">
              <a:hlinkClick action="ppaction://hlinksldjump" r:id="rId6"/>
            </p:cNvPr>
            <p:cNvSpPr/>
            <p:nvPr/>
          </p:nvSpPr>
          <p:spPr>
            <a:xfrm>
              <a:off x="251521" y="332656"/>
              <a:ext cx="2736303" cy="648072"/>
            </a:xfrm>
            <a:prstGeom prst="roundRect">
              <a:avLst>
                <a:gd fmla="val 16667" name="adj"/>
              </a:avLst>
            </a:prstGeom>
            <a:solidFill>
              <a:srgbClr val="17365D"/>
            </a:solidFill>
            <a:ln cap="flat" cmpd="sng" w="25400">
              <a:solidFill>
                <a:srgbClr val="FFFF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0" name="Google Shape;150;p15"/>
            <p:cNvSpPr txBox="1"/>
            <p:nvPr/>
          </p:nvSpPr>
          <p:spPr>
            <a:xfrm>
              <a:off x="323528" y="476672"/>
              <a:ext cx="2509771" cy="36933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rgbClr val="FFFF00"/>
                  </a:solidFill>
                  <a:latin typeface="Calibri"/>
                  <a:ea typeface="Calibri"/>
                  <a:cs typeface="Calibri"/>
                  <a:sym typeface="Calibri"/>
                </a:rPr>
                <a:t>Fractions, Decimals &amp; %</a:t>
              </a:r>
              <a:endParaRPr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51" name="Google Shape;151;p15">
            <a:hlinkClick action="ppaction://hlinksldjump" r:id="rId7"/>
          </p:cNvPr>
          <p:cNvSpPr/>
          <p:nvPr/>
        </p:nvSpPr>
        <p:spPr>
          <a:xfrm>
            <a:off x="3156265" y="1281428"/>
            <a:ext cx="273630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2" name="Google Shape;152;p15">
            <a:hlinkClick action="ppaction://hlinksldjump" r:id="rId8"/>
          </p:cNvPr>
          <p:cNvSpPr/>
          <p:nvPr/>
        </p:nvSpPr>
        <p:spPr>
          <a:xfrm>
            <a:off x="6133412" y="1281428"/>
            <a:ext cx="273630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53" name="Google Shape;153;p15"/>
          <p:cNvGrpSpPr/>
          <p:nvPr/>
        </p:nvGrpSpPr>
        <p:grpSpPr>
          <a:xfrm>
            <a:off x="226700" y="2331292"/>
            <a:ext cx="2736303" cy="648072"/>
            <a:chOff x="251521" y="332656"/>
            <a:chExt cx="2736303" cy="648072"/>
          </a:xfrm>
        </p:grpSpPr>
        <p:sp>
          <p:nvSpPr>
            <p:cNvPr id="154" name="Google Shape;154;p15">
              <a:hlinkClick action="ppaction://hlinksldjump" r:id="rId9"/>
            </p:cNvPr>
            <p:cNvSpPr/>
            <p:nvPr/>
          </p:nvSpPr>
          <p:spPr>
            <a:xfrm>
              <a:off x="251521" y="332656"/>
              <a:ext cx="2736303" cy="648072"/>
            </a:xfrm>
            <a:prstGeom prst="roundRect">
              <a:avLst>
                <a:gd fmla="val 16667" name="adj"/>
              </a:avLst>
            </a:prstGeom>
            <a:solidFill>
              <a:srgbClr val="17365D"/>
            </a:solidFill>
            <a:ln cap="flat" cmpd="sng" w="25400">
              <a:solidFill>
                <a:srgbClr val="FFFF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5" name="Google Shape;155;p15"/>
            <p:cNvSpPr txBox="1"/>
            <p:nvPr/>
          </p:nvSpPr>
          <p:spPr>
            <a:xfrm>
              <a:off x="323528" y="476672"/>
              <a:ext cx="2617109" cy="36933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rgbClr val="FFFF00"/>
                  </a:solidFill>
                  <a:latin typeface="Calibri"/>
                  <a:ea typeface="Calibri"/>
                  <a:cs typeface="Calibri"/>
                  <a:sym typeface="Calibri"/>
                </a:rPr>
                <a:t>Fractions &amp; % calculations</a:t>
              </a:r>
              <a:endParaRPr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56" name="Google Shape;156;p15">
            <a:hlinkClick action="ppaction://hlinksldjump" r:id="rId10"/>
          </p:cNvPr>
          <p:cNvSpPr/>
          <p:nvPr/>
        </p:nvSpPr>
        <p:spPr>
          <a:xfrm>
            <a:off x="3154207" y="2330952"/>
            <a:ext cx="273630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7" name="Google Shape;157;p15">
            <a:hlinkClick action="ppaction://hlinksldjump" r:id="rId11"/>
          </p:cNvPr>
          <p:cNvSpPr/>
          <p:nvPr/>
        </p:nvSpPr>
        <p:spPr>
          <a:xfrm>
            <a:off x="6131354" y="2330952"/>
            <a:ext cx="273630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58" name="Google Shape;158;p15"/>
          <p:cNvGrpSpPr/>
          <p:nvPr/>
        </p:nvGrpSpPr>
        <p:grpSpPr>
          <a:xfrm>
            <a:off x="251521" y="3290140"/>
            <a:ext cx="2736303" cy="648072"/>
            <a:chOff x="251521" y="332656"/>
            <a:chExt cx="2736303" cy="648072"/>
          </a:xfrm>
        </p:grpSpPr>
        <p:sp>
          <p:nvSpPr>
            <p:cNvPr id="159" name="Google Shape;159;p15">
              <a:hlinkClick action="ppaction://hlinksldjump" r:id="rId12"/>
            </p:cNvPr>
            <p:cNvSpPr/>
            <p:nvPr/>
          </p:nvSpPr>
          <p:spPr>
            <a:xfrm>
              <a:off x="251521" y="332656"/>
              <a:ext cx="2736303" cy="648072"/>
            </a:xfrm>
            <a:prstGeom prst="roundRect">
              <a:avLst>
                <a:gd fmla="val 16667" name="adj"/>
              </a:avLst>
            </a:prstGeom>
            <a:solidFill>
              <a:srgbClr val="17365D"/>
            </a:solidFill>
            <a:ln cap="flat" cmpd="sng" w="25400">
              <a:solidFill>
                <a:srgbClr val="FFFF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0" name="Google Shape;160;p15"/>
            <p:cNvSpPr txBox="1"/>
            <p:nvPr/>
          </p:nvSpPr>
          <p:spPr>
            <a:xfrm>
              <a:off x="323528" y="476672"/>
              <a:ext cx="1080120" cy="36933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rgbClr val="FFFF00"/>
                  </a:solidFill>
                  <a:latin typeface="Calibri"/>
                  <a:ea typeface="Calibri"/>
                  <a:cs typeface="Calibri"/>
                  <a:sym typeface="Calibri"/>
                </a:rPr>
                <a:t>Time</a:t>
              </a:r>
              <a:endParaRPr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61" name="Google Shape;161;p15">
            <a:hlinkClick action="ppaction://hlinksldjump" r:id="rId13"/>
          </p:cNvPr>
          <p:cNvSpPr/>
          <p:nvPr/>
        </p:nvSpPr>
        <p:spPr>
          <a:xfrm>
            <a:off x="3179028" y="3289800"/>
            <a:ext cx="273630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15">
            <a:hlinkClick action="ppaction://hlinksldjump" r:id="rId14"/>
          </p:cNvPr>
          <p:cNvSpPr/>
          <p:nvPr/>
        </p:nvSpPr>
        <p:spPr>
          <a:xfrm>
            <a:off x="6156175" y="3289800"/>
            <a:ext cx="273630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63" name="Google Shape;163;p15"/>
          <p:cNvGrpSpPr/>
          <p:nvPr/>
        </p:nvGrpSpPr>
        <p:grpSpPr>
          <a:xfrm>
            <a:off x="226700" y="4293436"/>
            <a:ext cx="2736303" cy="648072"/>
            <a:chOff x="251521" y="332656"/>
            <a:chExt cx="2736303" cy="648072"/>
          </a:xfrm>
        </p:grpSpPr>
        <p:sp>
          <p:nvSpPr>
            <p:cNvPr id="164" name="Google Shape;164;p15">
              <a:hlinkClick action="ppaction://hlinksldjump" r:id="rId15"/>
            </p:cNvPr>
            <p:cNvSpPr/>
            <p:nvPr/>
          </p:nvSpPr>
          <p:spPr>
            <a:xfrm>
              <a:off x="251521" y="332656"/>
              <a:ext cx="2736303" cy="648072"/>
            </a:xfrm>
            <a:prstGeom prst="roundRect">
              <a:avLst>
                <a:gd fmla="val 16667" name="adj"/>
              </a:avLst>
            </a:prstGeom>
            <a:solidFill>
              <a:srgbClr val="17365D"/>
            </a:solidFill>
            <a:ln cap="flat" cmpd="sng" w="25400">
              <a:solidFill>
                <a:srgbClr val="FFFF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5" name="Google Shape;165;p15"/>
            <p:cNvSpPr txBox="1"/>
            <p:nvPr/>
          </p:nvSpPr>
          <p:spPr>
            <a:xfrm>
              <a:off x="323528" y="476672"/>
              <a:ext cx="2041045" cy="36933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rgbClr val="FFFF00"/>
                  </a:solidFill>
                  <a:latin typeface="Calibri"/>
                  <a:ea typeface="Calibri"/>
                  <a:cs typeface="Calibri"/>
                  <a:sym typeface="Calibri"/>
                </a:rPr>
                <a:t>Ratio &amp; Proportion</a:t>
              </a:r>
              <a:endParaRPr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66" name="Google Shape;166;p15">
            <a:hlinkClick action="ppaction://hlinksldjump" r:id="rId16"/>
          </p:cNvPr>
          <p:cNvSpPr/>
          <p:nvPr/>
        </p:nvSpPr>
        <p:spPr>
          <a:xfrm>
            <a:off x="3154207" y="4293096"/>
            <a:ext cx="273630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7" name="Google Shape;167;p15">
            <a:hlinkClick action="ppaction://hlinksldjump" r:id="rId17"/>
          </p:cNvPr>
          <p:cNvSpPr/>
          <p:nvPr/>
        </p:nvSpPr>
        <p:spPr>
          <a:xfrm>
            <a:off x="6131354" y="4293096"/>
            <a:ext cx="273630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68" name="Google Shape;168;p15"/>
          <p:cNvGrpSpPr/>
          <p:nvPr/>
        </p:nvGrpSpPr>
        <p:grpSpPr>
          <a:xfrm>
            <a:off x="251521" y="5301548"/>
            <a:ext cx="2736303" cy="648072"/>
            <a:chOff x="251521" y="332656"/>
            <a:chExt cx="2736303" cy="648072"/>
          </a:xfrm>
        </p:grpSpPr>
        <p:sp>
          <p:nvSpPr>
            <p:cNvPr id="169" name="Google Shape;169;p15">
              <a:hlinkClick action="ppaction://hlinksldjump" r:id="rId18"/>
            </p:cNvPr>
            <p:cNvSpPr/>
            <p:nvPr/>
          </p:nvSpPr>
          <p:spPr>
            <a:xfrm>
              <a:off x="251521" y="332656"/>
              <a:ext cx="2736303" cy="648072"/>
            </a:xfrm>
            <a:prstGeom prst="roundRect">
              <a:avLst>
                <a:gd fmla="val 16667" name="adj"/>
              </a:avLst>
            </a:prstGeom>
            <a:solidFill>
              <a:srgbClr val="17365D"/>
            </a:solidFill>
            <a:ln cap="flat" cmpd="sng" w="25400">
              <a:solidFill>
                <a:srgbClr val="FFFF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0" name="Google Shape;170;p15"/>
            <p:cNvSpPr txBox="1"/>
            <p:nvPr/>
          </p:nvSpPr>
          <p:spPr>
            <a:xfrm>
              <a:off x="323528" y="476672"/>
              <a:ext cx="1944216" cy="36933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rgbClr val="FFFF00"/>
                  </a:solidFill>
                  <a:latin typeface="Calibri"/>
                  <a:ea typeface="Calibri"/>
                  <a:cs typeface="Calibri"/>
                  <a:sym typeface="Calibri"/>
                </a:rPr>
                <a:t>Roman Numerals</a:t>
              </a:r>
              <a:endParaRPr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71" name="Google Shape;171;p15">
            <a:hlinkClick action="ppaction://hlinksldjump" r:id="rId19"/>
          </p:cNvPr>
          <p:cNvSpPr/>
          <p:nvPr/>
        </p:nvSpPr>
        <p:spPr>
          <a:xfrm>
            <a:off x="3179028" y="5301208"/>
            <a:ext cx="273630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2" name="Google Shape;172;p15">
            <a:hlinkClick action="ppaction://hlinksldjump" r:id="rId20"/>
          </p:cNvPr>
          <p:cNvSpPr/>
          <p:nvPr/>
        </p:nvSpPr>
        <p:spPr>
          <a:xfrm>
            <a:off x="6156175" y="5301208"/>
            <a:ext cx="273630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173" name="Google Shape;173;p15">
            <a:hlinkClick action="ppaction://hlinksldjump" r:id="rId21"/>
          </p:cNvPr>
          <p:cNvPicPr preferRelativeResize="0"/>
          <p:nvPr/>
        </p:nvPicPr>
        <p:blipFill rotWithShape="1">
          <a:blip r:embed="rId22">
            <a:alphaModFix/>
          </a:blip>
          <a:srcRect b="0" l="0" r="0" t="0"/>
          <a:stretch/>
        </p:blipFill>
        <p:spPr>
          <a:xfrm>
            <a:off x="8229714" y="6100424"/>
            <a:ext cx="704796" cy="704796"/>
          </a:xfrm>
          <a:prstGeom prst="rect">
            <a:avLst/>
          </a:prstGeom>
          <a:noFill/>
          <a:ln>
            <a:noFill/>
          </a:ln>
        </p:spPr>
      </p:pic>
      <p:sp>
        <p:nvSpPr>
          <p:cNvPr id="174" name="Google Shape;174;p15"/>
          <p:cNvSpPr txBox="1"/>
          <p:nvPr/>
        </p:nvSpPr>
        <p:spPr>
          <a:xfrm>
            <a:off x="2810536" y="6119231"/>
            <a:ext cx="3384376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Round 2 Choices</a:t>
            </a:r>
            <a:endParaRPr sz="36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5" name="Google Shape;175;p15"/>
          <p:cNvSpPr txBox="1"/>
          <p:nvPr/>
        </p:nvSpPr>
        <p:spPr>
          <a:xfrm>
            <a:off x="3347864" y="493416"/>
            <a:ext cx="2376264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Factors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6" name="Google Shape;176;p15"/>
          <p:cNvSpPr txBox="1"/>
          <p:nvPr/>
        </p:nvSpPr>
        <p:spPr>
          <a:xfrm>
            <a:off x="3359047" y="1420798"/>
            <a:ext cx="2376264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Number Sequences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7" name="Google Shape;177;p15"/>
          <p:cNvSpPr txBox="1"/>
          <p:nvPr/>
        </p:nvSpPr>
        <p:spPr>
          <a:xfrm>
            <a:off x="3359047" y="2470322"/>
            <a:ext cx="2376264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Algebra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8" name="Google Shape;178;p15"/>
          <p:cNvSpPr txBox="1"/>
          <p:nvPr/>
        </p:nvSpPr>
        <p:spPr>
          <a:xfrm>
            <a:off x="3359047" y="3434156"/>
            <a:ext cx="2376264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Rounding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9" name="Google Shape;179;p15"/>
          <p:cNvSpPr txBox="1"/>
          <p:nvPr/>
        </p:nvSpPr>
        <p:spPr>
          <a:xfrm>
            <a:off x="3377344" y="4429893"/>
            <a:ext cx="2376264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Data Handling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" name="Google Shape;180;p15"/>
          <p:cNvSpPr txBox="1"/>
          <p:nvPr/>
        </p:nvSpPr>
        <p:spPr>
          <a:xfrm>
            <a:off x="6313431" y="5440578"/>
            <a:ext cx="994873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Puzzles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1" name="Google Shape;181;p15"/>
          <p:cNvSpPr txBox="1"/>
          <p:nvPr/>
        </p:nvSpPr>
        <p:spPr>
          <a:xfrm>
            <a:off x="3366162" y="5307064"/>
            <a:ext cx="2376264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Area, Perimeter &amp; Volume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2" name="Google Shape;182;p15"/>
          <p:cNvSpPr txBox="1"/>
          <p:nvPr/>
        </p:nvSpPr>
        <p:spPr>
          <a:xfrm>
            <a:off x="6301227" y="494184"/>
            <a:ext cx="2159205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Symmetry &amp; 3D nets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3" name="Google Shape;183;p15"/>
          <p:cNvSpPr txBox="1"/>
          <p:nvPr/>
        </p:nvSpPr>
        <p:spPr>
          <a:xfrm>
            <a:off x="6301227" y="1430243"/>
            <a:ext cx="2376264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Money 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4" name="Google Shape;184;p15"/>
          <p:cNvSpPr txBox="1"/>
          <p:nvPr/>
        </p:nvSpPr>
        <p:spPr>
          <a:xfrm>
            <a:off x="6301227" y="2470322"/>
            <a:ext cx="1439125" cy="37431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Place Value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5" name="Google Shape;185;p15"/>
          <p:cNvSpPr txBox="1"/>
          <p:nvPr/>
        </p:nvSpPr>
        <p:spPr>
          <a:xfrm>
            <a:off x="6235838" y="3295656"/>
            <a:ext cx="2507041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Co-ordinates &amp; Compass Points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6" name="Google Shape;186;p15"/>
          <p:cNvSpPr txBox="1"/>
          <p:nvPr/>
        </p:nvSpPr>
        <p:spPr>
          <a:xfrm>
            <a:off x="6301227" y="4429893"/>
            <a:ext cx="192848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Negative Numbers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16"/>
          <p:cNvSpPr txBox="1"/>
          <p:nvPr/>
        </p:nvSpPr>
        <p:spPr>
          <a:xfrm>
            <a:off x="209828" y="332656"/>
            <a:ext cx="8538635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gave 100 people 100 seconds to name prime numbers 0-100.</a:t>
            </a:r>
            <a:endParaRPr sz="36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192" name="Google Shape;192;p16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628881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193" name="Google Shape;193;p16">
            <a:hlinkClick action="ppaction://hlinksldjump" r:id="rId5"/>
          </p:cNvPr>
          <p:cNvSpPr/>
          <p:nvPr/>
        </p:nvSpPr>
        <p:spPr>
          <a:xfrm>
            <a:off x="2693866" y="2636912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4" name="Google Shape;194;p16"/>
          <p:cNvSpPr txBox="1"/>
          <p:nvPr/>
        </p:nvSpPr>
        <p:spPr>
          <a:xfrm>
            <a:off x="3690112" y="2776572"/>
            <a:ext cx="1656184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Answers</a:t>
            </a:r>
            <a:endParaRPr sz="32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:\Users\Peter\AppData\Local\Microsoft\Windows\Temporary Internet Files\Content.IE5\64KPH4CW\MC900441497[1].png" id="199" name="Google Shape;199;p17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628881"/>
            <a:ext cx="914286" cy="914286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200" name="Google Shape;200;p17"/>
          <p:cNvGraphicFramePr/>
          <p:nvPr/>
        </p:nvGraphicFramePr>
        <p:xfrm>
          <a:off x="683568" y="116626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{53279196-03AB-4974-9924-DA5A0AB95C80}</a:tableStyleId>
              </a:tblPr>
              <a:tblGrid>
                <a:gridCol w="900100"/>
                <a:gridCol w="900100"/>
              </a:tblGrid>
              <a:tr h="6416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u="none" cap="none" strike="noStrike"/>
                        <a:t>Answer</a:t>
                      </a:r>
                      <a:endParaRPr sz="1800">
                        <a:solidFill>
                          <a:srgbClr val="FFFF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Points</a:t>
                      </a:r>
                      <a:endParaRPr sz="1800">
                        <a:solidFill>
                          <a:srgbClr val="FFFF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2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90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3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95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5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92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7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93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11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91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13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88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17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85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19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79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23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73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29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62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31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60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37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55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41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52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43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50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201" name="Google Shape;201;p17"/>
          <p:cNvGraphicFramePr/>
          <p:nvPr/>
        </p:nvGraphicFramePr>
        <p:xfrm>
          <a:off x="2699792" y="116632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{53279196-03AB-4974-9924-DA5A0AB95C80}</a:tableStyleId>
              </a:tblPr>
              <a:tblGrid>
                <a:gridCol w="900100"/>
                <a:gridCol w="900100"/>
              </a:tblGrid>
              <a:tr h="6416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Answer</a:t>
                      </a:r>
                      <a:endParaRPr sz="1800">
                        <a:solidFill>
                          <a:srgbClr val="FFFF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Points</a:t>
                      </a:r>
                      <a:endParaRPr sz="1800">
                        <a:solidFill>
                          <a:srgbClr val="FFFF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47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48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53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46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59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44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61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43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67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41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71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40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73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36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79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34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83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28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89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25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97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19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18"/>
          <p:cNvSpPr txBox="1"/>
          <p:nvPr/>
        </p:nvSpPr>
        <p:spPr>
          <a:xfrm>
            <a:off x="209828" y="332656"/>
            <a:ext cx="8538635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gave 100 people 100 seconds to name square numbers &lt; 200.</a:t>
            </a:r>
            <a:endParaRPr sz="36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207" name="Google Shape;207;p18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628881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208" name="Google Shape;208;p18">
            <a:hlinkClick action="ppaction://hlinksldjump" r:id="rId5"/>
          </p:cNvPr>
          <p:cNvSpPr/>
          <p:nvPr/>
        </p:nvSpPr>
        <p:spPr>
          <a:xfrm>
            <a:off x="2693866" y="2636912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9" name="Google Shape;209;p18"/>
          <p:cNvSpPr txBox="1"/>
          <p:nvPr/>
        </p:nvSpPr>
        <p:spPr>
          <a:xfrm>
            <a:off x="3690112" y="2776572"/>
            <a:ext cx="1656184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Answers</a:t>
            </a:r>
            <a:endParaRPr sz="32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:\Users\Peter\AppData\Local\Microsoft\Windows\Temporary Internet Files\Content.IE5\64KPH4CW\MC900441497[1].png" id="214" name="Google Shape;214;p19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628881"/>
            <a:ext cx="914286" cy="914286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215" name="Google Shape;215;p19"/>
          <p:cNvGraphicFramePr/>
          <p:nvPr/>
        </p:nvGraphicFramePr>
        <p:xfrm>
          <a:off x="3491880" y="311586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{53279196-03AB-4974-9924-DA5A0AB95C80}</a:tableStyleId>
              </a:tblPr>
              <a:tblGrid>
                <a:gridCol w="900100"/>
                <a:gridCol w="900100"/>
              </a:tblGrid>
              <a:tr h="6416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Answer</a:t>
                      </a:r>
                      <a:endParaRPr sz="1800">
                        <a:solidFill>
                          <a:srgbClr val="FFFF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Points</a:t>
                      </a:r>
                      <a:endParaRPr sz="1800">
                        <a:solidFill>
                          <a:srgbClr val="FFFF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lt1"/>
                          </a:solidFill>
                        </a:rPr>
                        <a:t>1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76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lt1"/>
                          </a:solidFill>
                        </a:rPr>
                        <a:t>4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82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lt1"/>
                          </a:solidFill>
                        </a:rPr>
                        <a:t>9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80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lt1"/>
                          </a:solidFill>
                        </a:rPr>
                        <a:t>16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79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lt1"/>
                          </a:solidFill>
                        </a:rPr>
                        <a:t>25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75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lt1"/>
                          </a:solidFill>
                        </a:rPr>
                        <a:t>36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69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lt1"/>
                          </a:solidFill>
                        </a:rPr>
                        <a:t>49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45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lt1"/>
                          </a:solidFill>
                        </a:rPr>
                        <a:t>64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43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lt1"/>
                          </a:solidFill>
                        </a:rPr>
                        <a:t>81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52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lt1"/>
                          </a:solidFill>
                        </a:rPr>
                        <a:t>100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70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lt1"/>
                          </a:solidFill>
                        </a:rPr>
                        <a:t>121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19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lt1"/>
                          </a:solidFill>
                        </a:rPr>
                        <a:t>144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20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lt1"/>
                          </a:solidFill>
                        </a:rPr>
                        <a:t>169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6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lt1"/>
                          </a:solidFill>
                        </a:rPr>
                        <a:t>196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1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9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20"/>
          <p:cNvSpPr txBox="1"/>
          <p:nvPr/>
        </p:nvSpPr>
        <p:spPr>
          <a:xfrm>
            <a:off x="209828" y="332656"/>
            <a:ext cx="8538635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gave 100 people 100 seconds to name a factor of 96.</a:t>
            </a:r>
            <a:endParaRPr sz="36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221" name="Google Shape;221;p20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628881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222" name="Google Shape;222;p20">
            <a:hlinkClick action="ppaction://hlinksldjump" r:id="rId5"/>
          </p:cNvPr>
          <p:cNvSpPr/>
          <p:nvPr/>
        </p:nvSpPr>
        <p:spPr>
          <a:xfrm>
            <a:off x="2693866" y="2636912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3" name="Google Shape;223;p20"/>
          <p:cNvSpPr txBox="1"/>
          <p:nvPr/>
        </p:nvSpPr>
        <p:spPr>
          <a:xfrm>
            <a:off x="3690112" y="2776572"/>
            <a:ext cx="1656184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Answers</a:t>
            </a:r>
            <a:endParaRPr sz="32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7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:\Users\Peter\AppData\Local\Microsoft\Windows\Temporary Internet Files\Content.IE5\64KPH4CW\MC900441497[1].png" id="228" name="Google Shape;228;p21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628881"/>
            <a:ext cx="914286" cy="914286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229" name="Google Shape;229;p21"/>
          <p:cNvGraphicFramePr/>
          <p:nvPr/>
        </p:nvGraphicFramePr>
        <p:xfrm>
          <a:off x="3491880" y="311586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{53279196-03AB-4974-9924-DA5A0AB95C80}</a:tableStyleId>
              </a:tblPr>
              <a:tblGrid>
                <a:gridCol w="900100"/>
                <a:gridCol w="900100"/>
              </a:tblGrid>
              <a:tr h="6416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Answer</a:t>
                      </a:r>
                      <a:endParaRPr sz="1800">
                        <a:solidFill>
                          <a:srgbClr val="FFFF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Points</a:t>
                      </a:r>
                      <a:endParaRPr sz="1800">
                        <a:solidFill>
                          <a:srgbClr val="FFFF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lt1"/>
                          </a:solidFill>
                        </a:rPr>
                        <a:t>1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90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lt1"/>
                          </a:solidFill>
                        </a:rPr>
                        <a:t>2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76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lt1"/>
                          </a:solidFill>
                        </a:rPr>
                        <a:t>3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40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lt1"/>
                          </a:solidFill>
                        </a:rPr>
                        <a:t>4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37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lt1"/>
                          </a:solidFill>
                        </a:rPr>
                        <a:t>6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22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lt1"/>
                          </a:solidFill>
                        </a:rPr>
                        <a:t>8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31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lt1"/>
                          </a:solidFill>
                        </a:rPr>
                        <a:t>12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28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lt1"/>
                          </a:solidFill>
                        </a:rPr>
                        <a:t>16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10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lt1"/>
                          </a:solidFill>
                        </a:rPr>
                        <a:t>24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15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lt1"/>
                          </a:solidFill>
                        </a:rPr>
                        <a:t>32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25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lt1"/>
                          </a:solidFill>
                        </a:rPr>
                        <a:t>48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65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lt1"/>
                          </a:solidFill>
                        </a:rPr>
                        <a:t>96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86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3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22"/>
          <p:cNvSpPr txBox="1"/>
          <p:nvPr/>
        </p:nvSpPr>
        <p:spPr>
          <a:xfrm>
            <a:off x="209828" y="332656"/>
            <a:ext cx="8538635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gave 100 people 100 seconds to name a multiple of 13 (0-200).</a:t>
            </a:r>
            <a:endParaRPr sz="36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235" name="Google Shape;235;p22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628881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236" name="Google Shape;236;p22">
            <a:hlinkClick action="ppaction://hlinksldjump" r:id="rId5"/>
          </p:cNvPr>
          <p:cNvSpPr/>
          <p:nvPr/>
        </p:nvSpPr>
        <p:spPr>
          <a:xfrm>
            <a:off x="2693866" y="2636912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7" name="Google Shape;237;p22"/>
          <p:cNvSpPr txBox="1"/>
          <p:nvPr/>
        </p:nvSpPr>
        <p:spPr>
          <a:xfrm>
            <a:off x="3690112" y="2776572"/>
            <a:ext cx="1656184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Answers</a:t>
            </a:r>
            <a:endParaRPr sz="32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:\Users\Peter\AppData\Local\Microsoft\Windows\Temporary Internet Files\Content.IE5\64KPH4CW\MC900441497[1].png" id="242" name="Google Shape;242;p23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628881"/>
            <a:ext cx="914286" cy="914286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243" name="Google Shape;243;p23"/>
          <p:cNvGraphicFramePr/>
          <p:nvPr/>
        </p:nvGraphicFramePr>
        <p:xfrm>
          <a:off x="3491880" y="311586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{53279196-03AB-4974-9924-DA5A0AB95C80}</a:tableStyleId>
              </a:tblPr>
              <a:tblGrid>
                <a:gridCol w="900100"/>
                <a:gridCol w="900100"/>
              </a:tblGrid>
              <a:tr h="6416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Answer</a:t>
                      </a:r>
                      <a:endParaRPr sz="1800">
                        <a:solidFill>
                          <a:srgbClr val="FFFF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Points</a:t>
                      </a:r>
                      <a:endParaRPr sz="1800">
                        <a:solidFill>
                          <a:srgbClr val="FFFF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lt1"/>
                          </a:solidFill>
                        </a:rPr>
                        <a:t>13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96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lt1"/>
                          </a:solidFill>
                        </a:rPr>
                        <a:t>26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85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lt1"/>
                          </a:solidFill>
                        </a:rPr>
                        <a:t>39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70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lt1"/>
                          </a:solidFill>
                        </a:rPr>
                        <a:t>52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54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lt1"/>
                          </a:solidFill>
                        </a:rPr>
                        <a:t>65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76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lt1"/>
                          </a:solidFill>
                        </a:rPr>
                        <a:t>78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47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lt1"/>
                          </a:solidFill>
                        </a:rPr>
                        <a:t>91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42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lt1"/>
                          </a:solidFill>
                        </a:rPr>
                        <a:t>104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32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lt1"/>
                          </a:solidFill>
                        </a:rPr>
                        <a:t>117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27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lt1"/>
                          </a:solidFill>
                        </a:rPr>
                        <a:t>130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83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lt1"/>
                          </a:solidFill>
                        </a:rPr>
                        <a:t>143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17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lt1"/>
                          </a:solidFill>
                        </a:rPr>
                        <a:t>156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14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169</a:t>
                      </a:r>
                      <a:endParaRPr sz="1800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6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182</a:t>
                      </a:r>
                      <a:endParaRPr sz="1800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195</a:t>
                      </a:r>
                      <a:endParaRPr sz="1800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10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7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24"/>
          <p:cNvSpPr txBox="1"/>
          <p:nvPr/>
        </p:nvSpPr>
        <p:spPr>
          <a:xfrm>
            <a:off x="209828" y="332656"/>
            <a:ext cx="8538635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gave 100 people 100 seconds to name a Roman numeral and give its value.</a:t>
            </a:r>
            <a:endParaRPr sz="36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249" name="Google Shape;249;p24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628881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250" name="Google Shape;250;p24">
            <a:hlinkClick action="ppaction://hlinksldjump" r:id="rId5"/>
          </p:cNvPr>
          <p:cNvSpPr/>
          <p:nvPr/>
        </p:nvSpPr>
        <p:spPr>
          <a:xfrm>
            <a:off x="2693866" y="2636912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1" name="Google Shape;251;p24"/>
          <p:cNvSpPr txBox="1"/>
          <p:nvPr/>
        </p:nvSpPr>
        <p:spPr>
          <a:xfrm>
            <a:off x="3690112" y="2776572"/>
            <a:ext cx="1656184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Answers</a:t>
            </a:r>
            <a:endParaRPr sz="32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5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:\Users\Peter\AppData\Local\Microsoft\Windows\Temporary Internet Files\Content.IE5\64KPH4CW\MC900441497[1].png" id="256" name="Google Shape;256;p25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628881"/>
            <a:ext cx="914286" cy="914286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257" name="Google Shape;257;p25"/>
          <p:cNvGraphicFramePr/>
          <p:nvPr/>
        </p:nvGraphicFramePr>
        <p:xfrm>
          <a:off x="3419872" y="1196752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{53279196-03AB-4974-9924-DA5A0AB95C80}</a:tableStyleId>
              </a:tblPr>
              <a:tblGrid>
                <a:gridCol w="1008100"/>
                <a:gridCol w="864100"/>
              </a:tblGrid>
              <a:tr h="6416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Answer</a:t>
                      </a:r>
                      <a:endParaRPr sz="1800">
                        <a:solidFill>
                          <a:srgbClr val="FFFF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Points</a:t>
                      </a:r>
                      <a:endParaRPr sz="1800">
                        <a:solidFill>
                          <a:srgbClr val="FFFF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I</a:t>
                      </a: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=1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85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V</a:t>
                      </a: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=5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80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X</a:t>
                      </a: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=10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71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</a:t>
                      </a: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=50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31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C</a:t>
                      </a: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=100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42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D</a:t>
                      </a: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=500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4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M</a:t>
                      </a: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=1000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15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26"/>
          <p:cNvSpPr txBox="1"/>
          <p:nvPr/>
        </p:nvSpPr>
        <p:spPr>
          <a:xfrm>
            <a:off x="209828" y="332656"/>
            <a:ext cx="8538635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gave 100 people 100 seconds to name cube numbers &lt; 250.</a:t>
            </a:r>
            <a:endParaRPr sz="36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263" name="Google Shape;263;p26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628881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264" name="Google Shape;264;p26">
            <a:hlinkClick action="ppaction://hlinksldjump" r:id="rId5"/>
          </p:cNvPr>
          <p:cNvSpPr/>
          <p:nvPr/>
        </p:nvSpPr>
        <p:spPr>
          <a:xfrm>
            <a:off x="2693866" y="2636912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5" name="Google Shape;265;p26"/>
          <p:cNvSpPr txBox="1"/>
          <p:nvPr/>
        </p:nvSpPr>
        <p:spPr>
          <a:xfrm>
            <a:off x="3690112" y="2776572"/>
            <a:ext cx="1656184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Answers</a:t>
            </a:r>
            <a:endParaRPr sz="32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9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:\Users\Peter\AppData\Local\Microsoft\Windows\Temporary Internet Files\Content.IE5\64KPH4CW\MC900441497[1].png" id="270" name="Google Shape;270;p27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628881"/>
            <a:ext cx="914286" cy="914286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271" name="Google Shape;271;p27"/>
          <p:cNvGraphicFramePr/>
          <p:nvPr/>
        </p:nvGraphicFramePr>
        <p:xfrm>
          <a:off x="3419872" y="1196752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{53279196-03AB-4974-9924-DA5A0AB95C80}</a:tableStyleId>
              </a:tblPr>
              <a:tblGrid>
                <a:gridCol w="1008100"/>
                <a:gridCol w="864100"/>
              </a:tblGrid>
              <a:tr h="6416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Answer</a:t>
                      </a:r>
                      <a:endParaRPr sz="1800">
                        <a:solidFill>
                          <a:srgbClr val="FFFF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Points</a:t>
                      </a:r>
                      <a:endParaRPr sz="1800">
                        <a:solidFill>
                          <a:srgbClr val="FFFF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1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76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8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80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27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64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64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48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125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21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216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3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5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Google Shape;276;p28"/>
          <p:cNvSpPr txBox="1"/>
          <p:nvPr/>
        </p:nvSpPr>
        <p:spPr>
          <a:xfrm>
            <a:off x="209828" y="332656"/>
            <a:ext cx="8538635" cy="230832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gave 100 people 100 seconds to give possible lengths and widths for a rectangle with an area of 96cm</a:t>
            </a:r>
            <a:r>
              <a:rPr baseline="30000" lang="en-GB" sz="3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2 </a:t>
            </a:r>
            <a:r>
              <a:rPr lang="en-GB" sz="3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(whole cm only)</a:t>
            </a:r>
            <a:endParaRPr sz="36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36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277" name="Google Shape;277;p28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628881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278" name="Google Shape;278;p28">
            <a:hlinkClick action="ppaction://hlinksldjump" r:id="rId5"/>
          </p:cNvPr>
          <p:cNvSpPr/>
          <p:nvPr/>
        </p:nvSpPr>
        <p:spPr>
          <a:xfrm>
            <a:off x="2693866" y="2636912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9" name="Google Shape;279;p28"/>
          <p:cNvSpPr txBox="1"/>
          <p:nvPr/>
        </p:nvSpPr>
        <p:spPr>
          <a:xfrm>
            <a:off x="3690112" y="2776572"/>
            <a:ext cx="1656184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Answers</a:t>
            </a:r>
            <a:endParaRPr sz="32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3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:\Users\Peter\AppData\Local\Microsoft\Windows\Temporary Internet Files\Content.IE5\64KPH4CW\MC900441497[1].png" id="284" name="Google Shape;284;p29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628881"/>
            <a:ext cx="914286" cy="914286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285" name="Google Shape;285;p29"/>
          <p:cNvGraphicFramePr/>
          <p:nvPr/>
        </p:nvGraphicFramePr>
        <p:xfrm>
          <a:off x="3419872" y="1196752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{53279196-03AB-4974-9924-DA5A0AB95C80}</a:tableStyleId>
              </a:tblPr>
              <a:tblGrid>
                <a:gridCol w="1008100"/>
                <a:gridCol w="864100"/>
              </a:tblGrid>
              <a:tr h="6416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Answer</a:t>
                      </a:r>
                      <a:endParaRPr sz="1800">
                        <a:solidFill>
                          <a:srgbClr val="FFFF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Points</a:t>
                      </a:r>
                      <a:endParaRPr sz="1800">
                        <a:solidFill>
                          <a:srgbClr val="FFFF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96</a:t>
                      </a: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 x 1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96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48</a:t>
                      </a: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 x 2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73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32 x 3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52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24 x 4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12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16 x 6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9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12 x 8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55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9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p30"/>
          <p:cNvSpPr txBox="1"/>
          <p:nvPr/>
        </p:nvSpPr>
        <p:spPr>
          <a:xfrm>
            <a:off x="209828" y="332656"/>
            <a:ext cx="8538635" cy="17543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gave 100 people 100 seconds to name units of length – metric or imperial.</a:t>
            </a:r>
            <a:endParaRPr sz="36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6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291" name="Google Shape;291;p30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628881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292" name="Google Shape;292;p30">
            <a:hlinkClick action="ppaction://hlinksldjump" r:id="rId5"/>
          </p:cNvPr>
          <p:cNvSpPr/>
          <p:nvPr/>
        </p:nvSpPr>
        <p:spPr>
          <a:xfrm>
            <a:off x="2693866" y="2636912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3" name="Google Shape;293;p30"/>
          <p:cNvSpPr txBox="1"/>
          <p:nvPr/>
        </p:nvSpPr>
        <p:spPr>
          <a:xfrm>
            <a:off x="3690112" y="2776572"/>
            <a:ext cx="1656184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Answers</a:t>
            </a:r>
            <a:endParaRPr sz="32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7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:\Users\Peter\AppData\Local\Microsoft\Windows\Temporary Internet Files\Content.IE5\64KPH4CW\MC900441497[1].png" id="298" name="Google Shape;298;p31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628881"/>
            <a:ext cx="914286" cy="914286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299" name="Google Shape;299;p31"/>
          <p:cNvGraphicFramePr/>
          <p:nvPr/>
        </p:nvGraphicFramePr>
        <p:xfrm>
          <a:off x="3059832" y="678217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{53279196-03AB-4974-9924-DA5A0AB95C80}</a:tableStyleId>
              </a:tblPr>
              <a:tblGrid>
                <a:gridCol w="1287825"/>
                <a:gridCol w="944425"/>
              </a:tblGrid>
              <a:tr h="6416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Answer</a:t>
                      </a:r>
                      <a:endParaRPr sz="1800">
                        <a:solidFill>
                          <a:srgbClr val="FFFF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Points</a:t>
                      </a:r>
                      <a:endParaRPr sz="1800">
                        <a:solidFill>
                          <a:srgbClr val="FFFF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kilometre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72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metre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95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centimetre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86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millimetre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73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micrometre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nanometre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mile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69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yard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21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foot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35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inch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28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furlong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fathom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anything else correct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3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Google Shape;304;p32"/>
          <p:cNvSpPr txBox="1"/>
          <p:nvPr/>
        </p:nvSpPr>
        <p:spPr>
          <a:xfrm>
            <a:off x="209828" y="332656"/>
            <a:ext cx="8538635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gave 100 people 100 seconds to name units of weight – metric or imperial.</a:t>
            </a:r>
            <a:endParaRPr/>
          </a:p>
        </p:txBody>
      </p:sp>
      <p:pic>
        <p:nvPicPr>
          <p:cNvPr descr="C:\Users\Peter\AppData\Local\Microsoft\Windows\Temporary Internet Files\Content.IE5\64KPH4CW\MC900441497[1].png" id="305" name="Google Shape;305;p32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628881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306" name="Google Shape;306;p32">
            <a:hlinkClick action="ppaction://hlinksldjump" r:id="rId5"/>
          </p:cNvPr>
          <p:cNvSpPr/>
          <p:nvPr/>
        </p:nvSpPr>
        <p:spPr>
          <a:xfrm>
            <a:off x="2693866" y="2636912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7" name="Google Shape;307;p32"/>
          <p:cNvSpPr txBox="1"/>
          <p:nvPr/>
        </p:nvSpPr>
        <p:spPr>
          <a:xfrm>
            <a:off x="3690112" y="2776572"/>
            <a:ext cx="1656184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Answers</a:t>
            </a:r>
            <a:endParaRPr sz="32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:\Users\Peter\AppData\Local\Microsoft\Windows\Temporary Internet Files\Content.IE5\64KPH4CW\MC900441497[1].png" id="312" name="Google Shape;312;p33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628881"/>
            <a:ext cx="914286" cy="914286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313" name="Google Shape;313;p33"/>
          <p:cNvGraphicFramePr/>
          <p:nvPr/>
        </p:nvGraphicFramePr>
        <p:xfrm>
          <a:off x="2483768" y="1124744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{53279196-03AB-4974-9924-DA5A0AB95C80}</a:tableStyleId>
              </a:tblPr>
              <a:tblGrid>
                <a:gridCol w="1706025"/>
                <a:gridCol w="1462325"/>
              </a:tblGrid>
              <a:tr h="6341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Answer</a:t>
                      </a:r>
                      <a:endParaRPr sz="1800">
                        <a:solidFill>
                          <a:srgbClr val="FFFF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Points</a:t>
                      </a:r>
                      <a:endParaRPr sz="1800">
                        <a:solidFill>
                          <a:srgbClr val="FFFF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23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kilogram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85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23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gram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76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23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tonne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43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23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pound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32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23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ounce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12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23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stone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15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23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hundredweight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23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dram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23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anything else correct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7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Google Shape;318;p34"/>
          <p:cNvSpPr txBox="1"/>
          <p:nvPr/>
        </p:nvSpPr>
        <p:spPr>
          <a:xfrm>
            <a:off x="209828" y="332656"/>
            <a:ext cx="8538635" cy="17543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gave 100 people 100 seconds to name units of volume or capacity – metric or imperial.</a:t>
            </a:r>
            <a:endParaRPr/>
          </a:p>
        </p:txBody>
      </p:sp>
      <p:pic>
        <p:nvPicPr>
          <p:cNvPr descr="C:\Users\Peter\AppData\Local\Microsoft\Windows\Temporary Internet Files\Content.IE5\64KPH4CW\MC900441497[1].png" id="319" name="Google Shape;319;p34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628881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320" name="Google Shape;320;p34">
            <a:hlinkClick action="ppaction://hlinksldjump" r:id="rId5"/>
          </p:cNvPr>
          <p:cNvSpPr/>
          <p:nvPr/>
        </p:nvSpPr>
        <p:spPr>
          <a:xfrm>
            <a:off x="2693866" y="2636912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1" name="Google Shape;321;p34"/>
          <p:cNvSpPr txBox="1"/>
          <p:nvPr/>
        </p:nvSpPr>
        <p:spPr>
          <a:xfrm>
            <a:off x="3690112" y="2776572"/>
            <a:ext cx="1656184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Answers</a:t>
            </a:r>
            <a:endParaRPr sz="32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5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:\Users\Peter\AppData\Local\Microsoft\Windows\Temporary Internet Files\Content.IE5\64KPH4CW\MC900441497[1].png" id="326" name="Google Shape;326;p35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628881"/>
            <a:ext cx="914286" cy="914286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327" name="Google Shape;327;p35"/>
          <p:cNvGraphicFramePr/>
          <p:nvPr/>
        </p:nvGraphicFramePr>
        <p:xfrm>
          <a:off x="2411760" y="836712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{53279196-03AB-4974-9924-DA5A0AB95C80}</a:tableStyleId>
              </a:tblPr>
              <a:tblGrid>
                <a:gridCol w="2247150"/>
                <a:gridCol w="1281250"/>
              </a:tblGrid>
              <a:tr h="6416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Answer</a:t>
                      </a:r>
                      <a:endParaRPr sz="1800">
                        <a:solidFill>
                          <a:srgbClr val="FFFF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Points</a:t>
                      </a:r>
                      <a:endParaRPr sz="1800">
                        <a:solidFill>
                          <a:srgbClr val="FFFF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litre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76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millilitre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67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centilitre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8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gallon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25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pint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14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fluid ounce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1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quart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tablespoon (tbsp)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teaspoon (tsp)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barrel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cubic metre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anything else</a:t>
                      </a: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 correct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p36"/>
          <p:cNvSpPr txBox="1"/>
          <p:nvPr/>
        </p:nvSpPr>
        <p:spPr>
          <a:xfrm>
            <a:off x="209828" y="332656"/>
            <a:ext cx="8538635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gave 100 people 100 seconds to name equipment used for measuring in Maths.</a:t>
            </a:r>
            <a:endParaRPr sz="36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333" name="Google Shape;333;p36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628881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334" name="Google Shape;334;p36">
            <a:hlinkClick action="ppaction://hlinksldjump" r:id="rId5"/>
          </p:cNvPr>
          <p:cNvSpPr/>
          <p:nvPr/>
        </p:nvSpPr>
        <p:spPr>
          <a:xfrm>
            <a:off x="2693866" y="2636912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5" name="Google Shape;335;p36"/>
          <p:cNvSpPr txBox="1"/>
          <p:nvPr/>
        </p:nvSpPr>
        <p:spPr>
          <a:xfrm>
            <a:off x="3690112" y="2776572"/>
            <a:ext cx="1656184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Answers</a:t>
            </a:r>
            <a:endParaRPr sz="32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9" name="Shape 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:\Users\Peter\AppData\Local\Microsoft\Windows\Temporary Internet Files\Content.IE5\64KPH4CW\MC900441497[1].png" id="340" name="Google Shape;340;p37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628881"/>
            <a:ext cx="914286" cy="914286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341" name="Google Shape;341;p37"/>
          <p:cNvGraphicFramePr/>
          <p:nvPr/>
        </p:nvGraphicFramePr>
        <p:xfrm>
          <a:off x="2411760" y="836712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{53279196-03AB-4974-9924-DA5A0AB95C80}</a:tableStyleId>
              </a:tblPr>
              <a:tblGrid>
                <a:gridCol w="2247150"/>
                <a:gridCol w="1281250"/>
              </a:tblGrid>
              <a:tr h="6416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Answer</a:t>
                      </a:r>
                      <a:endParaRPr sz="1800">
                        <a:solidFill>
                          <a:srgbClr val="FFFF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Points</a:t>
                      </a:r>
                      <a:endParaRPr sz="1800">
                        <a:solidFill>
                          <a:srgbClr val="FFFF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ruler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92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tape measure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60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trundle</a:t>
                      </a: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 wheel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8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stop watch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25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measuring cylinder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22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measuring jug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19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weighing scales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30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protractor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4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anything else</a:t>
                      </a: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 correct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5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Google Shape;346;p38"/>
          <p:cNvSpPr txBox="1"/>
          <p:nvPr/>
        </p:nvSpPr>
        <p:spPr>
          <a:xfrm>
            <a:off x="209828" y="332656"/>
            <a:ext cx="8538635" cy="212365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gave 100 people 100 seconds to find the largest number they could make from 1,1,1,2,2,2 and any of x + - ÷. They were not allowed to put digits together – the bes</a:t>
            </a:r>
            <a:r>
              <a:rPr lang="en-GB" sz="3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t answer &lt;50.</a:t>
            </a:r>
            <a:endParaRPr sz="36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347" name="Google Shape;347;p38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628881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348" name="Google Shape;348;p38">
            <a:hlinkClick action="ppaction://hlinksldjump" r:id="rId5"/>
          </p:cNvPr>
          <p:cNvSpPr/>
          <p:nvPr/>
        </p:nvSpPr>
        <p:spPr>
          <a:xfrm>
            <a:off x="2693866" y="2636912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9" name="Google Shape;349;p38"/>
          <p:cNvSpPr txBox="1"/>
          <p:nvPr/>
        </p:nvSpPr>
        <p:spPr>
          <a:xfrm>
            <a:off x="3690112" y="2776572"/>
            <a:ext cx="1656184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Answers</a:t>
            </a:r>
            <a:endParaRPr sz="32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3" name="Shape 3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:\Users\Peter\AppData\Local\Microsoft\Windows\Temporary Internet Files\Content.IE5\64KPH4CW\MC900441497[1].png" id="354" name="Google Shape;354;p39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628881"/>
            <a:ext cx="914286" cy="914286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355" name="Google Shape;355;p39"/>
          <p:cNvGraphicFramePr/>
          <p:nvPr/>
        </p:nvGraphicFramePr>
        <p:xfrm>
          <a:off x="2195736" y="908720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{53279196-03AB-4974-9924-DA5A0AB95C80}</a:tableStyleId>
              </a:tblPr>
              <a:tblGrid>
                <a:gridCol w="2520275"/>
                <a:gridCol w="1008100"/>
              </a:tblGrid>
              <a:tr h="6416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Answer</a:t>
                      </a:r>
                      <a:endParaRPr sz="1800">
                        <a:solidFill>
                          <a:srgbClr val="FFFF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Points</a:t>
                      </a:r>
                      <a:endParaRPr sz="1800">
                        <a:solidFill>
                          <a:srgbClr val="FFFF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2+2+2</a:t>
                      </a: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 x 1 x1 x 1= 6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87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2+2+2+1 x 1 x 1=7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84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2+2+2+1+1 x 1=8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82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1+1+1+2+2+2=9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76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(1+2) x 2 x 2 + 1</a:t>
                      </a: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 + 1 =14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52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(1+2) x 2 x (1+2) x1=18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37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(1+1+1+2) x 2 x 2=20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33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(1+1+1) x 2 x 2 x 2 =24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11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(1+2) x (1+2) x (1+2) =27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9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40"/>
          <p:cNvSpPr txBox="1"/>
          <p:nvPr/>
        </p:nvSpPr>
        <p:spPr>
          <a:xfrm>
            <a:off x="209828" y="332656"/>
            <a:ext cx="8538635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gave 100 people 100 seconds to name units of area – metric or imperial.</a:t>
            </a:r>
            <a:endParaRPr sz="36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361" name="Google Shape;361;p40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628881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362" name="Google Shape;362;p40">
            <a:hlinkClick action="ppaction://hlinksldjump" r:id="rId5"/>
          </p:cNvPr>
          <p:cNvSpPr/>
          <p:nvPr/>
        </p:nvSpPr>
        <p:spPr>
          <a:xfrm>
            <a:off x="2693866" y="2636912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3" name="Google Shape;363;p40"/>
          <p:cNvSpPr txBox="1"/>
          <p:nvPr/>
        </p:nvSpPr>
        <p:spPr>
          <a:xfrm>
            <a:off x="3690112" y="2776572"/>
            <a:ext cx="1656184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Answers</a:t>
            </a:r>
            <a:endParaRPr sz="32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7" name="Shape 3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:\Users\Peter\AppData\Local\Microsoft\Windows\Temporary Internet Files\Content.IE5\64KPH4CW\MC900441497[1].png" id="368" name="Google Shape;368;p41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628881"/>
            <a:ext cx="914286" cy="914286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369" name="Google Shape;369;p41"/>
          <p:cNvGraphicFramePr/>
          <p:nvPr/>
        </p:nvGraphicFramePr>
        <p:xfrm>
          <a:off x="2195736" y="908720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{53279196-03AB-4974-9924-DA5A0AB95C80}</a:tableStyleId>
              </a:tblPr>
              <a:tblGrid>
                <a:gridCol w="2520275"/>
                <a:gridCol w="1008100"/>
              </a:tblGrid>
              <a:tr h="6416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Answer</a:t>
                      </a:r>
                      <a:endParaRPr sz="1800">
                        <a:solidFill>
                          <a:srgbClr val="FFFF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Points</a:t>
                      </a:r>
                      <a:endParaRPr sz="1800">
                        <a:solidFill>
                          <a:srgbClr val="FFFF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cm2</a:t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76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m2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65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km</a:t>
                      </a:r>
                      <a:r>
                        <a:rPr baseline="30000" lang="en-GB" sz="18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2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43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acre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9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square inch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2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square foot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3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square yard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square mile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5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hectare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12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anything</a:t>
                      </a: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 else correct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3" name="Shape 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" name="Google Shape;374;p42"/>
          <p:cNvSpPr txBox="1"/>
          <p:nvPr/>
        </p:nvSpPr>
        <p:spPr>
          <a:xfrm>
            <a:off x="209828" y="332656"/>
            <a:ext cx="8538635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gave 100 people 100 seconds to name multiples of 4 &lt; 150 containing the digit 8.</a:t>
            </a:r>
            <a:endParaRPr sz="36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375" name="Google Shape;375;p42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628881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376" name="Google Shape;376;p42">
            <a:hlinkClick action="ppaction://hlinksldjump" r:id="rId5"/>
          </p:cNvPr>
          <p:cNvSpPr/>
          <p:nvPr/>
        </p:nvSpPr>
        <p:spPr>
          <a:xfrm>
            <a:off x="2693866" y="2636912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7" name="Google Shape;377;p42"/>
          <p:cNvSpPr txBox="1"/>
          <p:nvPr/>
        </p:nvSpPr>
        <p:spPr>
          <a:xfrm>
            <a:off x="3690112" y="2776572"/>
            <a:ext cx="1656184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Answers</a:t>
            </a:r>
            <a:endParaRPr sz="32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1" name="Shape 3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:\Users\Peter\AppData\Local\Microsoft\Windows\Temporary Internet Files\Content.IE5\64KPH4CW\MC900441497[1].png" id="382" name="Google Shape;382;p43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628881"/>
            <a:ext cx="914286" cy="914286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383" name="Google Shape;383;p43"/>
          <p:cNvGraphicFramePr/>
          <p:nvPr/>
        </p:nvGraphicFramePr>
        <p:xfrm>
          <a:off x="2195736" y="1124744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{53279196-03AB-4974-9924-DA5A0AB95C80}</a:tableStyleId>
              </a:tblPr>
              <a:tblGrid>
                <a:gridCol w="2520275"/>
                <a:gridCol w="1008100"/>
              </a:tblGrid>
              <a:tr h="6416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Answer</a:t>
                      </a:r>
                      <a:endParaRPr sz="1800">
                        <a:solidFill>
                          <a:srgbClr val="FFFF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Points</a:t>
                      </a:r>
                      <a:endParaRPr sz="1800">
                        <a:solidFill>
                          <a:srgbClr val="FFFF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8</a:t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99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28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73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48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56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68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32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80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36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84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30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88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28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108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11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128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5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148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3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7" name="Shape 3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" name="Google Shape;388;p44"/>
          <p:cNvSpPr txBox="1"/>
          <p:nvPr/>
        </p:nvSpPr>
        <p:spPr>
          <a:xfrm>
            <a:off x="209828" y="332656"/>
            <a:ext cx="8538635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gave 100 people 100 seconds to name multiples of 3 &lt; 150 containing the digit 8.</a:t>
            </a:r>
            <a:endParaRPr sz="36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389" name="Google Shape;389;p44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628881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390" name="Google Shape;390;p44">
            <a:hlinkClick action="ppaction://hlinksldjump" r:id="rId5"/>
          </p:cNvPr>
          <p:cNvSpPr/>
          <p:nvPr/>
        </p:nvSpPr>
        <p:spPr>
          <a:xfrm>
            <a:off x="2693866" y="2636912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1" name="Google Shape;391;p44"/>
          <p:cNvSpPr txBox="1"/>
          <p:nvPr/>
        </p:nvSpPr>
        <p:spPr>
          <a:xfrm>
            <a:off x="3690112" y="2776572"/>
            <a:ext cx="1656184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Answers</a:t>
            </a:r>
            <a:endParaRPr sz="32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5" name="Shape 3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:\Users\Peter\AppData\Local\Microsoft\Windows\Temporary Internet Files\Content.IE5\64KPH4CW\MC900441497[1].png" id="396" name="Google Shape;396;p45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628881"/>
            <a:ext cx="914286" cy="914286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397" name="Google Shape;397;p45"/>
          <p:cNvGraphicFramePr/>
          <p:nvPr/>
        </p:nvGraphicFramePr>
        <p:xfrm>
          <a:off x="2195736" y="1124744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{53279196-03AB-4974-9924-DA5A0AB95C80}</a:tableStyleId>
              </a:tblPr>
              <a:tblGrid>
                <a:gridCol w="2520275"/>
                <a:gridCol w="1008100"/>
              </a:tblGrid>
              <a:tr h="6416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Answer</a:t>
                      </a:r>
                      <a:endParaRPr sz="1800">
                        <a:solidFill>
                          <a:srgbClr val="FFFF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Points</a:t>
                      </a:r>
                      <a:endParaRPr sz="1800">
                        <a:solidFill>
                          <a:srgbClr val="FFFF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18</a:t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83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48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59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78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46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81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38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84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35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87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33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108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18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138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1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1" name="Shape 4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" name="Google Shape;402;p46"/>
          <p:cNvSpPr txBox="1"/>
          <p:nvPr/>
        </p:nvSpPr>
        <p:spPr>
          <a:xfrm>
            <a:off x="209828" y="332656"/>
            <a:ext cx="8538635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gave 100 people 100 seconds to name  multiples of 15 (0-300)</a:t>
            </a:r>
            <a:endParaRPr sz="36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403" name="Google Shape;403;p46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628881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404" name="Google Shape;404;p46">
            <a:hlinkClick action="ppaction://hlinksldjump" r:id="rId5"/>
          </p:cNvPr>
          <p:cNvSpPr/>
          <p:nvPr/>
        </p:nvSpPr>
        <p:spPr>
          <a:xfrm>
            <a:off x="2693866" y="2636912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5" name="Google Shape;405;p46"/>
          <p:cNvSpPr txBox="1"/>
          <p:nvPr/>
        </p:nvSpPr>
        <p:spPr>
          <a:xfrm>
            <a:off x="3690112" y="2776572"/>
            <a:ext cx="1656184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Answers</a:t>
            </a:r>
            <a:endParaRPr sz="32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9" name="Shape 4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:\Users\Peter\AppData\Local\Microsoft\Windows\Temporary Internet Files\Content.IE5\64KPH4CW\MC900441497[1].png" id="410" name="Google Shape;410;p47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628881"/>
            <a:ext cx="914286" cy="914286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411" name="Google Shape;411;p47"/>
          <p:cNvGraphicFramePr/>
          <p:nvPr/>
        </p:nvGraphicFramePr>
        <p:xfrm>
          <a:off x="2555776" y="311586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{53279196-03AB-4974-9924-DA5A0AB95C80}</a:tableStyleId>
              </a:tblPr>
              <a:tblGrid>
                <a:gridCol w="2520275"/>
                <a:gridCol w="1008100"/>
              </a:tblGrid>
              <a:tr h="6416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Answer</a:t>
                      </a:r>
                      <a:endParaRPr sz="1800">
                        <a:solidFill>
                          <a:srgbClr val="FFFF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Points</a:t>
                      </a:r>
                      <a:endParaRPr sz="1800">
                        <a:solidFill>
                          <a:srgbClr val="FFFF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15</a:t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99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30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87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45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76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60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62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75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50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90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43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105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29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120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30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135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21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150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64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165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13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180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8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195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2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5" name="Shape 4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6" name="Google Shape;416;p48"/>
          <p:cNvSpPr txBox="1"/>
          <p:nvPr/>
        </p:nvSpPr>
        <p:spPr>
          <a:xfrm>
            <a:off x="209828" y="332656"/>
            <a:ext cx="8538635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gave 100 people 100 seconds to name factor pairs of 144.</a:t>
            </a:r>
            <a:endParaRPr sz="36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417" name="Google Shape;417;p48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628881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418" name="Google Shape;418;p48">
            <a:hlinkClick action="ppaction://hlinksldjump" r:id="rId5"/>
          </p:cNvPr>
          <p:cNvSpPr/>
          <p:nvPr/>
        </p:nvSpPr>
        <p:spPr>
          <a:xfrm>
            <a:off x="2693866" y="2636912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9" name="Google Shape;419;p48"/>
          <p:cNvSpPr txBox="1"/>
          <p:nvPr/>
        </p:nvSpPr>
        <p:spPr>
          <a:xfrm>
            <a:off x="3690112" y="2776572"/>
            <a:ext cx="1656184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Answers</a:t>
            </a:r>
            <a:endParaRPr sz="32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3" name="Shape 4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:\Users\Peter\AppData\Local\Microsoft\Windows\Temporary Internet Files\Content.IE5\64KPH4CW\MC900441497[1].png" id="424" name="Google Shape;424;p49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628881"/>
            <a:ext cx="914286" cy="914286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425" name="Google Shape;425;p49"/>
          <p:cNvGraphicFramePr/>
          <p:nvPr/>
        </p:nvGraphicFramePr>
        <p:xfrm>
          <a:off x="2987824" y="1484784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{53279196-03AB-4974-9924-DA5A0AB95C80}</a:tableStyleId>
              </a:tblPr>
              <a:tblGrid>
                <a:gridCol w="2520275"/>
                <a:gridCol w="1008100"/>
              </a:tblGrid>
              <a:tr h="6416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Answer</a:t>
                      </a:r>
                      <a:endParaRPr sz="1800">
                        <a:solidFill>
                          <a:srgbClr val="FFFF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Points</a:t>
                      </a:r>
                      <a:endParaRPr sz="1800">
                        <a:solidFill>
                          <a:srgbClr val="FFFF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1, 144</a:t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94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2, 72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80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3, 48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20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4, 36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21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6, 24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16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8, 18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6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9, 16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2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12,12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61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9" name="Shape 4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" name="Google Shape;430;p50"/>
          <p:cNvSpPr txBox="1"/>
          <p:nvPr/>
        </p:nvSpPr>
        <p:spPr>
          <a:xfrm>
            <a:off x="209828" y="332656"/>
            <a:ext cx="8538635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gave 100 people 100 seconds to name multiples of 0.6 (0-10).</a:t>
            </a:r>
            <a:endParaRPr sz="36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431" name="Google Shape;431;p50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628881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432" name="Google Shape;432;p50">
            <a:hlinkClick action="ppaction://hlinksldjump" r:id="rId5"/>
          </p:cNvPr>
          <p:cNvSpPr/>
          <p:nvPr/>
        </p:nvSpPr>
        <p:spPr>
          <a:xfrm>
            <a:off x="2693866" y="2636912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3" name="Google Shape;433;p50"/>
          <p:cNvSpPr txBox="1"/>
          <p:nvPr/>
        </p:nvSpPr>
        <p:spPr>
          <a:xfrm>
            <a:off x="3690112" y="2776572"/>
            <a:ext cx="1656184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Answers</a:t>
            </a:r>
            <a:endParaRPr sz="32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7" name="Shape 4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:\Users\Peter\AppData\Local\Microsoft\Windows\Temporary Internet Files\Content.IE5\64KPH4CW\MC900441497[1].png" id="438" name="Google Shape;438;p51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628881"/>
            <a:ext cx="914286" cy="914286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439" name="Google Shape;439;p51"/>
          <p:cNvGraphicFramePr/>
          <p:nvPr/>
        </p:nvGraphicFramePr>
        <p:xfrm>
          <a:off x="2771800" y="260648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{53279196-03AB-4974-9924-DA5A0AB95C80}</a:tableStyleId>
              </a:tblPr>
              <a:tblGrid>
                <a:gridCol w="2520275"/>
                <a:gridCol w="1008100"/>
              </a:tblGrid>
              <a:tr h="6416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Answer</a:t>
                      </a:r>
                      <a:endParaRPr sz="1800">
                        <a:solidFill>
                          <a:srgbClr val="FFFF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Points</a:t>
                      </a:r>
                      <a:endParaRPr sz="1800">
                        <a:solidFill>
                          <a:srgbClr val="FFFF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0.6</a:t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99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1.2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72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1.8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69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2.4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67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3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59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3.6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54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4.2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33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4.8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27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5.4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22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6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55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6.6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38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7.2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15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7.8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2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8.4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7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9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8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9.6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3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43" name="Shape 4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4" name="Google Shape;444;p52">
            <a:hlinkClick action="ppaction://hlinksldjump" r:id="rId3"/>
          </p:cNvPr>
          <p:cNvSpPr/>
          <p:nvPr/>
        </p:nvSpPr>
        <p:spPr>
          <a:xfrm>
            <a:off x="560517" y="27089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5" name="Google Shape;445;p52">
            <a:hlinkClick action="ppaction://hlinksldjump" r:id="rId4"/>
          </p:cNvPr>
          <p:cNvSpPr/>
          <p:nvPr/>
        </p:nvSpPr>
        <p:spPr>
          <a:xfrm>
            <a:off x="4999614" y="45091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6" name="Google Shape;446;p52">
            <a:hlinkClick action="ppaction://hlinksldjump" r:id="rId5"/>
          </p:cNvPr>
          <p:cNvSpPr/>
          <p:nvPr/>
        </p:nvSpPr>
        <p:spPr>
          <a:xfrm>
            <a:off x="567566" y="45091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7" name="Google Shape;447;p52">
            <a:hlinkClick action="ppaction://hlinksldjump" r:id="rId6"/>
          </p:cNvPr>
          <p:cNvSpPr/>
          <p:nvPr/>
        </p:nvSpPr>
        <p:spPr>
          <a:xfrm>
            <a:off x="5024181" y="27089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8" name="Google Shape;448;p52">
            <a:hlinkClick action="ppaction://hlinksldjump" r:id="rId7"/>
          </p:cNvPr>
          <p:cNvSpPr/>
          <p:nvPr/>
        </p:nvSpPr>
        <p:spPr>
          <a:xfrm>
            <a:off x="583486" y="980728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9" name="Google Shape;449;p52">
            <a:hlinkClick action="ppaction://hlinksldjump" r:id="rId8"/>
          </p:cNvPr>
          <p:cNvSpPr/>
          <p:nvPr/>
        </p:nvSpPr>
        <p:spPr>
          <a:xfrm>
            <a:off x="5033135" y="980728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0" name="Google Shape;450;p52"/>
          <p:cNvSpPr txBox="1"/>
          <p:nvPr/>
        </p:nvSpPr>
        <p:spPr>
          <a:xfrm>
            <a:off x="908691" y="1120388"/>
            <a:ext cx="2583189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Quadrilaterals</a:t>
            </a:r>
            <a:endParaRPr sz="32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1" name="Google Shape;451;p52"/>
          <p:cNvSpPr txBox="1"/>
          <p:nvPr/>
        </p:nvSpPr>
        <p:spPr>
          <a:xfrm>
            <a:off x="5220606" y="4648779"/>
            <a:ext cx="2735770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Types of angles</a:t>
            </a:r>
            <a:endParaRPr sz="32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2" name="Google Shape;452;p52"/>
          <p:cNvSpPr txBox="1"/>
          <p:nvPr/>
        </p:nvSpPr>
        <p:spPr>
          <a:xfrm>
            <a:off x="908690" y="4648780"/>
            <a:ext cx="2583189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2D Shapes (2)</a:t>
            </a:r>
            <a:endParaRPr sz="32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3" name="Google Shape;453;p52"/>
          <p:cNvSpPr txBox="1"/>
          <p:nvPr/>
        </p:nvSpPr>
        <p:spPr>
          <a:xfrm>
            <a:off x="927684" y="2846212"/>
            <a:ext cx="2583189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2D Shapes (1)</a:t>
            </a:r>
            <a:endParaRPr sz="32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4" name="Google Shape;454;p52"/>
          <p:cNvSpPr txBox="1"/>
          <p:nvPr/>
        </p:nvSpPr>
        <p:spPr>
          <a:xfrm>
            <a:off x="5220072" y="2848580"/>
            <a:ext cx="2583189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3D Shapes</a:t>
            </a:r>
            <a:endParaRPr sz="32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5" name="Google Shape;455;p52"/>
          <p:cNvSpPr txBox="1"/>
          <p:nvPr/>
        </p:nvSpPr>
        <p:spPr>
          <a:xfrm>
            <a:off x="4996071" y="1120386"/>
            <a:ext cx="3931353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Compass point angles</a:t>
            </a:r>
            <a:endParaRPr sz="32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456" name="Google Shape;456;p52">
            <a:hlinkClick action="ppaction://hlinksldjump" r:id="rId9"/>
          </p:cNvPr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8033606" y="5733256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457" name="Google Shape;457;p52"/>
          <p:cNvSpPr txBox="1"/>
          <p:nvPr/>
        </p:nvSpPr>
        <p:spPr>
          <a:xfrm>
            <a:off x="179512" y="6190399"/>
            <a:ext cx="1944216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Angles and Shapes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61" name="Shape 4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" name="Google Shape;462;p53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3" name="Google Shape;463;p53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4" name="Google Shape;464;p53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5" name="Google Shape;465;p53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6" name="Google Shape;466;p53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7" name="Google Shape;467;p53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8" name="Google Shape;468;p53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9" name="Google Shape;469;p53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0" name="Google Shape;470;p53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1" name="Google Shape;471;p53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2" name="Google Shape;472;p53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3" name="Google Shape;473;p53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4" name="Google Shape;474;p53"/>
          <p:cNvSpPr txBox="1"/>
          <p:nvPr/>
        </p:nvSpPr>
        <p:spPr>
          <a:xfrm>
            <a:off x="400846" y="705035"/>
            <a:ext cx="375969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It has 4 equal sides and 4 right angles.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5" name="Google Shape;475;p53"/>
          <p:cNvSpPr txBox="1"/>
          <p:nvPr/>
        </p:nvSpPr>
        <p:spPr>
          <a:xfrm>
            <a:off x="4959112" y="679370"/>
            <a:ext cx="981040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square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6" name="Google Shape;476;p53"/>
          <p:cNvSpPr txBox="1"/>
          <p:nvPr/>
        </p:nvSpPr>
        <p:spPr>
          <a:xfrm>
            <a:off x="493447" y="1530000"/>
            <a:ext cx="3613155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It has 4 right angles and 2 pairs of equal and parallel sides.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7" name="Google Shape;477;p53"/>
          <p:cNvSpPr txBox="1"/>
          <p:nvPr/>
        </p:nvSpPr>
        <p:spPr>
          <a:xfrm>
            <a:off x="4993330" y="1669543"/>
            <a:ext cx="1234854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rectangle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8" name="Google Shape;478;p53"/>
          <p:cNvSpPr txBox="1"/>
          <p:nvPr/>
        </p:nvSpPr>
        <p:spPr>
          <a:xfrm>
            <a:off x="493447" y="2430000"/>
            <a:ext cx="3607963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It has 1 line of symmetry. 2 pairs of equal adjacent sides.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9" name="Google Shape;479;p53"/>
          <p:cNvSpPr txBox="1"/>
          <p:nvPr/>
        </p:nvSpPr>
        <p:spPr>
          <a:xfrm>
            <a:off x="4993330" y="2569370"/>
            <a:ext cx="62346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kite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0" name="Google Shape;480;p53"/>
          <p:cNvSpPr txBox="1"/>
          <p:nvPr/>
        </p:nvSpPr>
        <p:spPr>
          <a:xfrm>
            <a:off x="4993330" y="3469370"/>
            <a:ext cx="1234854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rhombus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1" name="Google Shape;481;p53"/>
          <p:cNvSpPr txBox="1"/>
          <p:nvPr/>
        </p:nvSpPr>
        <p:spPr>
          <a:xfrm>
            <a:off x="5005412" y="4369370"/>
            <a:ext cx="158281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parallelogram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2" name="Google Shape;482;p53"/>
          <p:cNvSpPr txBox="1"/>
          <p:nvPr/>
        </p:nvSpPr>
        <p:spPr>
          <a:xfrm>
            <a:off x="5005412" y="5269370"/>
            <a:ext cx="122277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trapezium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3" name="Google Shape;483;p53"/>
          <p:cNvSpPr txBox="1"/>
          <p:nvPr/>
        </p:nvSpPr>
        <p:spPr>
          <a:xfrm>
            <a:off x="539553" y="3325337"/>
            <a:ext cx="3589234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It has 4 equal sides but no right angles. 2 lines of symmetry.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4" name="Google Shape;484;p53"/>
          <p:cNvSpPr txBox="1"/>
          <p:nvPr/>
        </p:nvSpPr>
        <p:spPr>
          <a:xfrm>
            <a:off x="539553" y="4231741"/>
            <a:ext cx="3573981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It has no right angles but 2 pairs of equal and parallel sides.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5" name="Google Shape;485;p53"/>
          <p:cNvSpPr txBox="1"/>
          <p:nvPr/>
        </p:nvSpPr>
        <p:spPr>
          <a:xfrm>
            <a:off x="539553" y="5263448"/>
            <a:ext cx="3605710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It has just 2 parallel sides.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6" name="Google Shape;486;p53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80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7" name="Google Shape;487;p53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8" name="Google Shape;488;p53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9" name="Google Shape;489;p53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0" name="Google Shape;490;p53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1" name="Google Shape;491;p53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2" name="Google Shape;492;p53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493" name="Google Shape;493;p53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494" name="Google Shape;494;p53"/>
          <p:cNvSpPr txBox="1"/>
          <p:nvPr/>
        </p:nvSpPr>
        <p:spPr>
          <a:xfrm>
            <a:off x="399673" y="6129940"/>
            <a:ext cx="683662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identify these quadrilaterals.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98" name="Shape 4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9" name="Google Shape;499;p54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0" name="Google Shape;500;p54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1" name="Google Shape;501;p54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2" name="Google Shape;502;p54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3" name="Google Shape;503;p54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4" name="Google Shape;504;p54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5" name="Google Shape;505;p54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6" name="Google Shape;506;p54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7" name="Google Shape;507;p54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8" name="Google Shape;508;p54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9" name="Google Shape;509;p54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0" name="Google Shape;510;p54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1" name="Google Shape;511;p54"/>
          <p:cNvSpPr txBox="1"/>
          <p:nvPr/>
        </p:nvSpPr>
        <p:spPr>
          <a:xfrm>
            <a:off x="446765" y="679370"/>
            <a:ext cx="83573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West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2" name="Google Shape;512;p54"/>
          <p:cNvSpPr txBox="1"/>
          <p:nvPr/>
        </p:nvSpPr>
        <p:spPr>
          <a:xfrm>
            <a:off x="4959112" y="679370"/>
            <a:ext cx="981040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270°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3" name="Google Shape;513;p54"/>
          <p:cNvSpPr txBox="1"/>
          <p:nvPr/>
        </p:nvSpPr>
        <p:spPr>
          <a:xfrm>
            <a:off x="480461" y="1657245"/>
            <a:ext cx="148626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South East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4" name="Google Shape;514;p54"/>
          <p:cNvSpPr txBox="1"/>
          <p:nvPr/>
        </p:nvSpPr>
        <p:spPr>
          <a:xfrm>
            <a:off x="4993330" y="1669543"/>
            <a:ext cx="1234854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135°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5" name="Google Shape;515;p54"/>
          <p:cNvSpPr txBox="1"/>
          <p:nvPr/>
        </p:nvSpPr>
        <p:spPr>
          <a:xfrm>
            <a:off x="480308" y="2551055"/>
            <a:ext cx="80218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East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6" name="Google Shape;516;p54"/>
          <p:cNvSpPr txBox="1"/>
          <p:nvPr/>
        </p:nvSpPr>
        <p:spPr>
          <a:xfrm>
            <a:off x="4993330" y="2569370"/>
            <a:ext cx="62346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90°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7" name="Google Shape;517;p54"/>
          <p:cNvSpPr txBox="1"/>
          <p:nvPr/>
        </p:nvSpPr>
        <p:spPr>
          <a:xfrm>
            <a:off x="4993330" y="3469370"/>
            <a:ext cx="1234854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315°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8" name="Google Shape;518;p54"/>
          <p:cNvSpPr txBox="1"/>
          <p:nvPr/>
        </p:nvSpPr>
        <p:spPr>
          <a:xfrm>
            <a:off x="5005412" y="4369370"/>
            <a:ext cx="158281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45°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9" name="Google Shape;519;p54"/>
          <p:cNvSpPr txBox="1"/>
          <p:nvPr/>
        </p:nvSpPr>
        <p:spPr>
          <a:xfrm>
            <a:off x="5005412" y="5269370"/>
            <a:ext cx="122277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225°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0" name="Google Shape;520;p54"/>
          <p:cNvSpPr txBox="1"/>
          <p:nvPr/>
        </p:nvSpPr>
        <p:spPr>
          <a:xfrm>
            <a:off x="526413" y="3448023"/>
            <a:ext cx="195735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North West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1" name="Google Shape;521;p54"/>
          <p:cNvSpPr txBox="1"/>
          <p:nvPr/>
        </p:nvSpPr>
        <p:spPr>
          <a:xfrm>
            <a:off x="526413" y="4348023"/>
            <a:ext cx="166932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North East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2" name="Google Shape;522;p54"/>
          <p:cNvSpPr txBox="1"/>
          <p:nvPr/>
        </p:nvSpPr>
        <p:spPr>
          <a:xfrm>
            <a:off x="539553" y="5263448"/>
            <a:ext cx="165618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South West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3" name="Google Shape;523;p54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4" name="Google Shape;524;p54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5" name="Google Shape;525;p54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6" name="Google Shape;526;p54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7" name="Google Shape;527;p54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8" name="Google Shape;528;p54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9" name="Google Shape;529;p54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530" name="Google Shape;530;p54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531" name="Google Shape;531;p54"/>
          <p:cNvSpPr txBox="1"/>
          <p:nvPr/>
        </p:nvSpPr>
        <p:spPr>
          <a:xfrm>
            <a:off x="399672" y="6038947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what angle each of these compass positions was from North.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5" name="Shape 5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6" name="Google Shape;536;p55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7" name="Google Shape;537;p55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8" name="Google Shape;538;p55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9" name="Google Shape;539;p55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0" name="Google Shape;540;p55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1" name="Google Shape;541;p55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2" name="Google Shape;542;p55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3" name="Google Shape;543;p55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4" name="Google Shape;544;p55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5" name="Google Shape;545;p55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6" name="Google Shape;546;p55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7" name="Google Shape;547;p55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8" name="Google Shape;548;p55"/>
          <p:cNvSpPr txBox="1"/>
          <p:nvPr/>
        </p:nvSpPr>
        <p:spPr>
          <a:xfrm>
            <a:off x="446764" y="679370"/>
            <a:ext cx="3695255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 faces, 6 of which are triangles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9" name="Google Shape;549;p55"/>
          <p:cNvSpPr txBox="1"/>
          <p:nvPr/>
        </p:nvSpPr>
        <p:spPr>
          <a:xfrm>
            <a:off x="4959112" y="679370"/>
            <a:ext cx="270923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hexagonal based pyramid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0" name="Google Shape;550;p55"/>
          <p:cNvSpPr txBox="1"/>
          <p:nvPr/>
        </p:nvSpPr>
        <p:spPr>
          <a:xfrm>
            <a:off x="480461" y="1530173"/>
            <a:ext cx="3661558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8 vertices, all the faces are rectangles 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1" name="Google Shape;551;p55"/>
          <p:cNvSpPr txBox="1"/>
          <p:nvPr/>
        </p:nvSpPr>
        <p:spPr>
          <a:xfrm>
            <a:off x="4993330" y="1669543"/>
            <a:ext cx="1234854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cuboid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2" name="Google Shape;552;p55"/>
          <p:cNvSpPr txBox="1"/>
          <p:nvPr/>
        </p:nvSpPr>
        <p:spPr>
          <a:xfrm>
            <a:off x="480308" y="2551055"/>
            <a:ext cx="3443620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 identical square faces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3" name="Google Shape;553;p55"/>
          <p:cNvSpPr txBox="1"/>
          <p:nvPr/>
        </p:nvSpPr>
        <p:spPr>
          <a:xfrm>
            <a:off x="4993330" y="2569370"/>
            <a:ext cx="80348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cube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4" name="Google Shape;554;p55"/>
          <p:cNvSpPr txBox="1"/>
          <p:nvPr/>
        </p:nvSpPr>
        <p:spPr>
          <a:xfrm>
            <a:off x="4993330" y="3469370"/>
            <a:ext cx="1882926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pentagonal prism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5" name="Google Shape;555;p55"/>
          <p:cNvSpPr txBox="1"/>
          <p:nvPr/>
        </p:nvSpPr>
        <p:spPr>
          <a:xfrm>
            <a:off x="5005412" y="4369370"/>
            <a:ext cx="158281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sphere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6" name="Google Shape;556;p55"/>
          <p:cNvSpPr txBox="1"/>
          <p:nvPr/>
        </p:nvSpPr>
        <p:spPr>
          <a:xfrm>
            <a:off x="5005412" y="5269370"/>
            <a:ext cx="122277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cylinder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7" name="Google Shape;557;p55"/>
          <p:cNvSpPr txBox="1"/>
          <p:nvPr/>
        </p:nvSpPr>
        <p:spPr>
          <a:xfrm>
            <a:off x="526413" y="3448023"/>
            <a:ext cx="3037475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15 edges, 10 vertices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8" name="Google Shape;558;p55"/>
          <p:cNvSpPr txBox="1"/>
          <p:nvPr/>
        </p:nvSpPr>
        <p:spPr>
          <a:xfrm>
            <a:off x="506058" y="4161274"/>
            <a:ext cx="3615607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All points on the surface are the same distance from the centre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9" name="Google Shape;559;p55"/>
          <p:cNvSpPr txBox="1"/>
          <p:nvPr/>
        </p:nvSpPr>
        <p:spPr>
          <a:xfrm>
            <a:off x="515721" y="5130000"/>
            <a:ext cx="3693344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 circular faces and one curved face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0" name="Google Shape;560;p55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10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1" name="Google Shape;561;p55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2" name="Google Shape;562;p55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80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3" name="Google Shape;563;p55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4" name="Google Shape;564;p55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5" name="Google Shape;565;p55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85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6" name="Google Shape;566;p55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567" name="Google Shape;567;p55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568" name="Google Shape;568;p55"/>
          <p:cNvSpPr txBox="1"/>
          <p:nvPr/>
        </p:nvSpPr>
        <p:spPr>
          <a:xfrm>
            <a:off x="399672" y="6038947"/>
            <a:ext cx="748469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identify these 3D shapes.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72" name="Shape 5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" name="Google Shape;573;p56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4" name="Google Shape;574;p56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5" name="Google Shape;575;p56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6" name="Google Shape;576;p56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7" name="Google Shape;577;p56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8" name="Google Shape;578;p56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9" name="Google Shape;579;p56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0" name="Google Shape;580;p56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1" name="Google Shape;581;p56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2" name="Google Shape;582;p56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3" name="Google Shape;583;p56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4" name="Google Shape;584;p56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5" name="Google Shape;585;p56"/>
          <p:cNvSpPr txBox="1"/>
          <p:nvPr/>
        </p:nvSpPr>
        <p:spPr>
          <a:xfrm>
            <a:off x="400932" y="535758"/>
            <a:ext cx="3477164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It has 3 equal sides and 3 equal angles.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6" name="Google Shape;586;p56"/>
          <p:cNvSpPr txBox="1"/>
          <p:nvPr/>
        </p:nvSpPr>
        <p:spPr>
          <a:xfrm>
            <a:off x="4959112" y="679370"/>
            <a:ext cx="2205176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equilateral triangle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7" name="Google Shape;587;p56"/>
          <p:cNvSpPr txBox="1"/>
          <p:nvPr/>
        </p:nvSpPr>
        <p:spPr>
          <a:xfrm>
            <a:off x="4993330" y="1669543"/>
            <a:ext cx="2170958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isosceles triangle 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8" name="Google Shape;588;p56"/>
          <p:cNvSpPr txBox="1"/>
          <p:nvPr/>
        </p:nvSpPr>
        <p:spPr>
          <a:xfrm>
            <a:off x="480308" y="2551055"/>
            <a:ext cx="1659206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It has 7 sides.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9" name="Google Shape;589;p56"/>
          <p:cNvSpPr txBox="1"/>
          <p:nvPr/>
        </p:nvSpPr>
        <p:spPr>
          <a:xfrm>
            <a:off x="4993330" y="2569370"/>
            <a:ext cx="1234854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heptagon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0" name="Google Shape;590;p56"/>
          <p:cNvSpPr txBox="1"/>
          <p:nvPr/>
        </p:nvSpPr>
        <p:spPr>
          <a:xfrm>
            <a:off x="4993330" y="3469370"/>
            <a:ext cx="1234854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circle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1" name="Google Shape;591;p56"/>
          <p:cNvSpPr txBox="1"/>
          <p:nvPr/>
        </p:nvSpPr>
        <p:spPr>
          <a:xfrm>
            <a:off x="5005412" y="4369370"/>
            <a:ext cx="1942852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scalene triangle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2" name="Google Shape;592;p56"/>
          <p:cNvSpPr txBox="1"/>
          <p:nvPr/>
        </p:nvSpPr>
        <p:spPr>
          <a:xfrm>
            <a:off x="5005412" y="5269370"/>
            <a:ext cx="2374900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right angled triangle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3" name="Google Shape;593;p56"/>
          <p:cNvSpPr txBox="1"/>
          <p:nvPr/>
        </p:nvSpPr>
        <p:spPr>
          <a:xfrm>
            <a:off x="526413" y="3330000"/>
            <a:ext cx="3469523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It has a diameter, radius and circumference.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4" name="Google Shape;594;p56"/>
          <p:cNvSpPr txBox="1"/>
          <p:nvPr/>
        </p:nvSpPr>
        <p:spPr>
          <a:xfrm>
            <a:off x="508481" y="4221088"/>
            <a:ext cx="3615607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It has 3 sides, none of which are the same length.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5" name="Google Shape;595;p56"/>
          <p:cNvSpPr txBox="1"/>
          <p:nvPr/>
        </p:nvSpPr>
        <p:spPr>
          <a:xfrm>
            <a:off x="526413" y="5100093"/>
            <a:ext cx="3338543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It has 3 sides and one angle of 90°.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6" name="Google Shape;596;p56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60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7" name="Google Shape;597;p56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8" name="Google Shape;598;p56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9" name="Google Shape;599;p56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0" name="Google Shape;600;p56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1" name="Google Shape;601;p56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80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2" name="Google Shape;602;p56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603" name="Google Shape;603;p56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604" name="Google Shape;604;p56"/>
          <p:cNvSpPr txBox="1"/>
          <p:nvPr/>
        </p:nvSpPr>
        <p:spPr>
          <a:xfrm>
            <a:off x="399672" y="6038947"/>
            <a:ext cx="748469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identify these shapes.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5" name="Google Shape;605;p56"/>
          <p:cNvSpPr txBox="1"/>
          <p:nvPr/>
        </p:nvSpPr>
        <p:spPr>
          <a:xfrm>
            <a:off x="399673" y="1669543"/>
            <a:ext cx="3833224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It has 3 sides, 2 of which are equal.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09" name="Shape 6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0" name="Google Shape;610;p57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1" name="Google Shape;611;p57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2" name="Google Shape;612;p57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3" name="Google Shape;613;p57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4" name="Google Shape;614;p57"/>
          <p:cNvSpPr/>
          <p:nvPr/>
        </p:nvSpPr>
        <p:spPr>
          <a:xfrm>
            <a:off x="384549" y="3308653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5" name="Google Shape;615;p57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6" name="Google Shape;616;p57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7" name="Google Shape;617;p57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8" name="Google Shape;618;p57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9" name="Google Shape;619;p57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0" name="Google Shape;620;p57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1" name="Google Shape;621;p57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2" name="Google Shape;622;p57"/>
          <p:cNvSpPr txBox="1"/>
          <p:nvPr/>
        </p:nvSpPr>
        <p:spPr>
          <a:xfrm>
            <a:off x="468587" y="674257"/>
            <a:ext cx="2397043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It has 9 sides.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3" name="Google Shape;623;p57"/>
          <p:cNvSpPr txBox="1"/>
          <p:nvPr/>
        </p:nvSpPr>
        <p:spPr>
          <a:xfrm>
            <a:off x="4959112" y="679370"/>
            <a:ext cx="1125056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nonagon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4" name="Google Shape;624;p57"/>
          <p:cNvSpPr txBox="1"/>
          <p:nvPr/>
        </p:nvSpPr>
        <p:spPr>
          <a:xfrm>
            <a:off x="480461" y="1657245"/>
            <a:ext cx="3227443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It has 5 interior angles.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5" name="Google Shape;625;p57"/>
          <p:cNvSpPr txBox="1"/>
          <p:nvPr/>
        </p:nvSpPr>
        <p:spPr>
          <a:xfrm>
            <a:off x="4993330" y="1669543"/>
            <a:ext cx="1234854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pentagon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6" name="Google Shape;626;p57"/>
          <p:cNvSpPr txBox="1"/>
          <p:nvPr/>
        </p:nvSpPr>
        <p:spPr>
          <a:xfrm>
            <a:off x="480308" y="2551055"/>
            <a:ext cx="2579524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It has 10 sides.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7" name="Google Shape;627;p57"/>
          <p:cNvSpPr txBox="1"/>
          <p:nvPr/>
        </p:nvSpPr>
        <p:spPr>
          <a:xfrm>
            <a:off x="4993330" y="2569370"/>
            <a:ext cx="1090838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decagon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8" name="Google Shape;628;p57"/>
          <p:cNvSpPr txBox="1"/>
          <p:nvPr/>
        </p:nvSpPr>
        <p:spPr>
          <a:xfrm>
            <a:off x="4993330" y="3469370"/>
            <a:ext cx="1234854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octagon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9" name="Google Shape;629;p57"/>
          <p:cNvSpPr txBox="1"/>
          <p:nvPr/>
        </p:nvSpPr>
        <p:spPr>
          <a:xfrm>
            <a:off x="5005412" y="4369370"/>
            <a:ext cx="1582812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heptagon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0" name="Google Shape;630;p57"/>
          <p:cNvSpPr txBox="1"/>
          <p:nvPr/>
        </p:nvSpPr>
        <p:spPr>
          <a:xfrm>
            <a:off x="5005412" y="5269370"/>
            <a:ext cx="1222772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hexagon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1" name="Google Shape;631;p57"/>
          <p:cNvSpPr txBox="1"/>
          <p:nvPr/>
        </p:nvSpPr>
        <p:spPr>
          <a:xfrm>
            <a:off x="526413" y="3448023"/>
            <a:ext cx="3181491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It has 8 interior angles.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2" name="Google Shape;632;p57"/>
          <p:cNvSpPr txBox="1"/>
          <p:nvPr/>
        </p:nvSpPr>
        <p:spPr>
          <a:xfrm>
            <a:off x="502888" y="4200093"/>
            <a:ext cx="3037475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 total of its interior angles is 900°.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3" name="Google Shape;633;p57"/>
          <p:cNvSpPr txBox="1"/>
          <p:nvPr/>
        </p:nvSpPr>
        <p:spPr>
          <a:xfrm>
            <a:off x="539553" y="5263448"/>
            <a:ext cx="1944215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It has 6 sides.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4" name="Google Shape;634;p57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5" name="Google Shape;635;p57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6" name="Google Shape;636;p57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7" name="Google Shape;637;p57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8" name="Google Shape;638;p57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0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9" name="Google Shape;639;p57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0" name="Google Shape;640;p57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641" name="Google Shape;641;p57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642" name="Google Shape;642;p57"/>
          <p:cNvSpPr txBox="1"/>
          <p:nvPr/>
        </p:nvSpPr>
        <p:spPr>
          <a:xfrm>
            <a:off x="399672" y="6038947"/>
            <a:ext cx="748469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identify these shapes.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46" name="Shape 6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7" name="Google Shape;647;p58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8" name="Google Shape;648;p58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9" name="Google Shape;649;p58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0" name="Google Shape;650;p58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1" name="Google Shape;651;p58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2" name="Google Shape;652;p58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3" name="Google Shape;653;p58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4" name="Google Shape;654;p58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5" name="Google Shape;655;p58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6" name="Google Shape;656;p58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7" name="Google Shape;657;p58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8" name="Google Shape;658;p58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9" name="Google Shape;659;p58"/>
          <p:cNvSpPr txBox="1"/>
          <p:nvPr/>
        </p:nvSpPr>
        <p:spPr>
          <a:xfrm>
            <a:off x="446765" y="679370"/>
            <a:ext cx="83573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90°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0" name="Google Shape;660;p58"/>
          <p:cNvSpPr txBox="1"/>
          <p:nvPr/>
        </p:nvSpPr>
        <p:spPr>
          <a:xfrm>
            <a:off x="4959112" y="679370"/>
            <a:ext cx="98104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right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1" name="Google Shape;661;p58"/>
          <p:cNvSpPr txBox="1"/>
          <p:nvPr/>
        </p:nvSpPr>
        <p:spPr>
          <a:xfrm>
            <a:off x="480461" y="1657245"/>
            <a:ext cx="148626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37°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2" name="Google Shape;662;p58"/>
          <p:cNvSpPr txBox="1"/>
          <p:nvPr/>
        </p:nvSpPr>
        <p:spPr>
          <a:xfrm>
            <a:off x="4993330" y="1669543"/>
            <a:ext cx="123485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acute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3" name="Google Shape;663;p58"/>
          <p:cNvSpPr txBox="1"/>
          <p:nvPr/>
        </p:nvSpPr>
        <p:spPr>
          <a:xfrm>
            <a:off x="480308" y="2551055"/>
            <a:ext cx="88076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181°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4" name="Google Shape;664;p58"/>
          <p:cNvSpPr txBox="1"/>
          <p:nvPr/>
        </p:nvSpPr>
        <p:spPr>
          <a:xfrm>
            <a:off x="4993330" y="2569370"/>
            <a:ext cx="94682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reflex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5" name="Google Shape;665;p58"/>
          <p:cNvSpPr txBox="1"/>
          <p:nvPr/>
        </p:nvSpPr>
        <p:spPr>
          <a:xfrm>
            <a:off x="4993330" y="3469370"/>
            <a:ext cx="123485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straight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6" name="Google Shape;666;p58"/>
          <p:cNvSpPr txBox="1"/>
          <p:nvPr/>
        </p:nvSpPr>
        <p:spPr>
          <a:xfrm>
            <a:off x="5005412" y="4369370"/>
            <a:ext cx="158281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reflex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7" name="Google Shape;667;p58"/>
          <p:cNvSpPr txBox="1"/>
          <p:nvPr/>
        </p:nvSpPr>
        <p:spPr>
          <a:xfrm>
            <a:off x="5005412" y="5269370"/>
            <a:ext cx="122277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obtuse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8" name="Google Shape;668;p58"/>
          <p:cNvSpPr txBox="1"/>
          <p:nvPr/>
        </p:nvSpPr>
        <p:spPr>
          <a:xfrm>
            <a:off x="526413" y="3448023"/>
            <a:ext cx="195735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180°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9" name="Google Shape;669;p58"/>
          <p:cNvSpPr txBox="1"/>
          <p:nvPr/>
        </p:nvSpPr>
        <p:spPr>
          <a:xfrm>
            <a:off x="526413" y="4348023"/>
            <a:ext cx="166932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315°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0" name="Google Shape;670;p58"/>
          <p:cNvSpPr txBox="1"/>
          <p:nvPr/>
        </p:nvSpPr>
        <p:spPr>
          <a:xfrm>
            <a:off x="539553" y="5263448"/>
            <a:ext cx="165618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155°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1" name="Google Shape;671;p58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86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2" name="Google Shape;672;p58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3" name="Google Shape;673;p58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4" name="Google Shape;674;p58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5" name="Google Shape;675;p58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6" name="Google Shape;676;p58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7" name="Google Shape;677;p58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678" name="Google Shape;678;p58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679" name="Google Shape;679;p58"/>
          <p:cNvSpPr txBox="1"/>
          <p:nvPr/>
        </p:nvSpPr>
        <p:spPr>
          <a:xfrm>
            <a:off x="399672" y="6038947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what type of angle each of these angles is.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83" name="Shape 6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4" name="Google Shape;684;p59">
            <a:hlinkClick action="ppaction://hlinksldjump" r:id="rId3"/>
          </p:cNvPr>
          <p:cNvSpPr/>
          <p:nvPr/>
        </p:nvSpPr>
        <p:spPr>
          <a:xfrm>
            <a:off x="560517" y="27089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5" name="Google Shape;685;p59">
            <a:hlinkClick action="ppaction://hlinksldjump" r:id="rId4"/>
          </p:cNvPr>
          <p:cNvSpPr/>
          <p:nvPr/>
        </p:nvSpPr>
        <p:spPr>
          <a:xfrm>
            <a:off x="4999614" y="45091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6" name="Google Shape;686;p59">
            <a:hlinkClick action="ppaction://hlinksldjump" r:id="rId5"/>
          </p:cNvPr>
          <p:cNvSpPr/>
          <p:nvPr/>
        </p:nvSpPr>
        <p:spPr>
          <a:xfrm>
            <a:off x="567566" y="45091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7" name="Google Shape;687;p59">
            <a:hlinkClick action="ppaction://hlinksldjump" r:id="rId6"/>
          </p:cNvPr>
          <p:cNvSpPr/>
          <p:nvPr/>
        </p:nvSpPr>
        <p:spPr>
          <a:xfrm>
            <a:off x="5024181" y="27089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8" name="Google Shape;688;p59">
            <a:hlinkClick action="ppaction://hlinksldjump" r:id="rId7"/>
          </p:cNvPr>
          <p:cNvSpPr/>
          <p:nvPr/>
        </p:nvSpPr>
        <p:spPr>
          <a:xfrm>
            <a:off x="583486" y="980728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9" name="Google Shape;689;p59">
            <a:hlinkClick action="ppaction://hlinksldjump" r:id="rId8"/>
          </p:cNvPr>
          <p:cNvSpPr/>
          <p:nvPr/>
        </p:nvSpPr>
        <p:spPr>
          <a:xfrm>
            <a:off x="5033135" y="980728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0" name="Google Shape;690;p59"/>
          <p:cNvSpPr txBox="1"/>
          <p:nvPr/>
        </p:nvSpPr>
        <p:spPr>
          <a:xfrm>
            <a:off x="683568" y="1120388"/>
            <a:ext cx="3548594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Simplifying fractions</a:t>
            </a:r>
            <a:endParaRPr sz="32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1" name="Google Shape;691;p59"/>
          <p:cNvSpPr txBox="1"/>
          <p:nvPr/>
        </p:nvSpPr>
        <p:spPr>
          <a:xfrm>
            <a:off x="5220605" y="4648779"/>
            <a:ext cx="3270143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Ordering Fractions</a:t>
            </a:r>
            <a:endParaRPr sz="32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2" name="Google Shape;692;p59"/>
          <p:cNvSpPr txBox="1"/>
          <p:nvPr/>
        </p:nvSpPr>
        <p:spPr>
          <a:xfrm>
            <a:off x="908690" y="4648780"/>
            <a:ext cx="2727206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Decimals → %</a:t>
            </a:r>
            <a:endParaRPr sz="32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3" name="Google Shape;693;p59"/>
          <p:cNvSpPr txBox="1"/>
          <p:nvPr/>
        </p:nvSpPr>
        <p:spPr>
          <a:xfrm>
            <a:off x="567566" y="2846212"/>
            <a:ext cx="3664596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Fractions→ Decimals</a:t>
            </a:r>
            <a:endParaRPr sz="32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4" name="Google Shape;694;p59"/>
          <p:cNvSpPr txBox="1"/>
          <p:nvPr/>
        </p:nvSpPr>
        <p:spPr>
          <a:xfrm>
            <a:off x="5220072" y="2848580"/>
            <a:ext cx="2813534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Mixed Fractions</a:t>
            </a:r>
            <a:endParaRPr sz="32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5" name="Google Shape;695;p59"/>
          <p:cNvSpPr txBox="1"/>
          <p:nvPr/>
        </p:nvSpPr>
        <p:spPr>
          <a:xfrm>
            <a:off x="4996071" y="1120386"/>
            <a:ext cx="2672273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% → Fractions</a:t>
            </a:r>
            <a:endParaRPr sz="32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696" name="Google Shape;696;p59">
            <a:hlinkClick action="ppaction://hlinksldjump" r:id="rId9"/>
          </p:cNvPr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8033606" y="5733256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697" name="Google Shape;697;p59"/>
          <p:cNvSpPr txBox="1"/>
          <p:nvPr/>
        </p:nvSpPr>
        <p:spPr>
          <a:xfrm>
            <a:off x="179512" y="6190399"/>
            <a:ext cx="244827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Fractions, Decimals &amp; %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01" name="Shape 7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2" name="Google Shape;702;p60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3" name="Google Shape;703;p60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4" name="Google Shape;704;p60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5" name="Google Shape;705;p60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6" name="Google Shape;706;p60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7" name="Google Shape;707;p60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8" name="Google Shape;708;p60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9" name="Google Shape;709;p60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0" name="Google Shape;710;p60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1" name="Google Shape;711;p60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2" name="Google Shape;712;p60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3" name="Google Shape;713;p60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4" name="Google Shape;714;p60"/>
          <p:cNvSpPr txBox="1"/>
          <p:nvPr/>
        </p:nvSpPr>
        <p:spPr>
          <a:xfrm>
            <a:off x="513290" y="689646"/>
            <a:ext cx="85878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1/4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5" name="Google Shape;715;p60"/>
          <p:cNvSpPr txBox="1"/>
          <p:nvPr/>
        </p:nvSpPr>
        <p:spPr>
          <a:xfrm>
            <a:off x="4959112" y="679370"/>
            <a:ext cx="98104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0.25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6" name="Google Shape;716;p60"/>
          <p:cNvSpPr txBox="1"/>
          <p:nvPr/>
        </p:nvSpPr>
        <p:spPr>
          <a:xfrm>
            <a:off x="474116" y="1645320"/>
            <a:ext cx="78551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3/5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7" name="Google Shape;717;p60"/>
          <p:cNvSpPr txBox="1"/>
          <p:nvPr/>
        </p:nvSpPr>
        <p:spPr>
          <a:xfrm>
            <a:off x="4993330" y="1669543"/>
            <a:ext cx="61742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0.6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8" name="Google Shape;718;p60"/>
          <p:cNvSpPr txBox="1"/>
          <p:nvPr/>
        </p:nvSpPr>
        <p:spPr>
          <a:xfrm>
            <a:off x="474117" y="2558643"/>
            <a:ext cx="78551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3/8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9" name="Google Shape;719;p60"/>
          <p:cNvSpPr txBox="1"/>
          <p:nvPr/>
        </p:nvSpPr>
        <p:spPr>
          <a:xfrm>
            <a:off x="4993330" y="2569370"/>
            <a:ext cx="101883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0.375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0" name="Google Shape;720;p60"/>
          <p:cNvSpPr txBox="1"/>
          <p:nvPr/>
        </p:nvSpPr>
        <p:spPr>
          <a:xfrm>
            <a:off x="4993330" y="3469370"/>
            <a:ext cx="123485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0.66667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1" name="Google Shape;721;p60"/>
          <p:cNvSpPr txBox="1"/>
          <p:nvPr/>
        </p:nvSpPr>
        <p:spPr>
          <a:xfrm>
            <a:off x="5005412" y="4369370"/>
            <a:ext cx="60534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0.7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2" name="Google Shape;722;p60"/>
          <p:cNvSpPr txBox="1"/>
          <p:nvPr/>
        </p:nvSpPr>
        <p:spPr>
          <a:xfrm>
            <a:off x="5005412" y="5269370"/>
            <a:ext cx="86273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0.05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3" name="Google Shape;723;p60"/>
          <p:cNvSpPr txBox="1"/>
          <p:nvPr/>
        </p:nvSpPr>
        <p:spPr>
          <a:xfrm>
            <a:off x="514833" y="3445698"/>
            <a:ext cx="74479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2/3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4" name="Google Shape;724;p60"/>
          <p:cNvSpPr txBox="1"/>
          <p:nvPr/>
        </p:nvSpPr>
        <p:spPr>
          <a:xfrm>
            <a:off x="513290" y="4360458"/>
            <a:ext cx="89035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7/10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5" name="Google Shape;725;p60"/>
          <p:cNvSpPr txBox="1"/>
          <p:nvPr/>
        </p:nvSpPr>
        <p:spPr>
          <a:xfrm>
            <a:off x="539553" y="5263448"/>
            <a:ext cx="86409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1/20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6" name="Google Shape;726;p60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7" name="Google Shape;727;p60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8" name="Google Shape;728;p60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9" name="Google Shape;729;p60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0" name="Google Shape;730;p60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1" name="Google Shape;731;p60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10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2" name="Google Shape;732;p60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733" name="Google Shape;733;p60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734" name="Google Shape;734;p60"/>
          <p:cNvSpPr txBox="1"/>
          <p:nvPr/>
        </p:nvSpPr>
        <p:spPr>
          <a:xfrm>
            <a:off x="400849" y="6013942"/>
            <a:ext cx="763275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convert these fractions to decimals.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38" name="Shape 7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9" name="Google Shape;739;p61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0" name="Google Shape;740;p61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1" name="Google Shape;741;p61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2" name="Google Shape;742;p61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3" name="Google Shape;743;p61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4" name="Google Shape;744;p61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5" name="Google Shape;745;p61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6" name="Google Shape;746;p61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7" name="Google Shape;747;p61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8" name="Google Shape;748;p61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9" name="Google Shape;749;p61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0" name="Google Shape;750;p61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1" name="Google Shape;751;p61"/>
          <p:cNvSpPr txBox="1"/>
          <p:nvPr/>
        </p:nvSpPr>
        <p:spPr>
          <a:xfrm>
            <a:off x="446765" y="679370"/>
            <a:ext cx="92088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15/20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2" name="Google Shape;752;p61"/>
          <p:cNvSpPr txBox="1"/>
          <p:nvPr/>
        </p:nvSpPr>
        <p:spPr>
          <a:xfrm>
            <a:off x="4959112" y="679370"/>
            <a:ext cx="98104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3/4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3" name="Google Shape;753;p61"/>
          <p:cNvSpPr txBox="1"/>
          <p:nvPr/>
        </p:nvSpPr>
        <p:spPr>
          <a:xfrm>
            <a:off x="480461" y="1657245"/>
            <a:ext cx="148626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55/121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4" name="Google Shape;754;p61"/>
          <p:cNvSpPr txBox="1"/>
          <p:nvPr/>
        </p:nvSpPr>
        <p:spPr>
          <a:xfrm>
            <a:off x="4993330" y="1669543"/>
            <a:ext cx="123485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5/11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5" name="Google Shape;755;p61"/>
          <p:cNvSpPr txBox="1"/>
          <p:nvPr/>
        </p:nvSpPr>
        <p:spPr>
          <a:xfrm>
            <a:off x="480308" y="2551055"/>
            <a:ext cx="80218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3/24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6" name="Google Shape;756;p61"/>
          <p:cNvSpPr txBox="1"/>
          <p:nvPr/>
        </p:nvSpPr>
        <p:spPr>
          <a:xfrm>
            <a:off x="4993330" y="2569370"/>
            <a:ext cx="62346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1/8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7" name="Google Shape;757;p61"/>
          <p:cNvSpPr txBox="1"/>
          <p:nvPr/>
        </p:nvSpPr>
        <p:spPr>
          <a:xfrm>
            <a:off x="4993330" y="3469370"/>
            <a:ext cx="123485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6/7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8" name="Google Shape;758;p61"/>
          <p:cNvSpPr txBox="1"/>
          <p:nvPr/>
        </p:nvSpPr>
        <p:spPr>
          <a:xfrm>
            <a:off x="5005412" y="4369370"/>
            <a:ext cx="158281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3/4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9" name="Google Shape;759;p61"/>
          <p:cNvSpPr txBox="1"/>
          <p:nvPr/>
        </p:nvSpPr>
        <p:spPr>
          <a:xfrm>
            <a:off x="5005412" y="5269370"/>
            <a:ext cx="122277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3/5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0" name="Google Shape;760;p61"/>
          <p:cNvSpPr txBox="1"/>
          <p:nvPr/>
        </p:nvSpPr>
        <p:spPr>
          <a:xfrm>
            <a:off x="526413" y="3448023"/>
            <a:ext cx="109325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36/42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1" name="Google Shape;761;p61"/>
          <p:cNvSpPr txBox="1"/>
          <p:nvPr/>
        </p:nvSpPr>
        <p:spPr>
          <a:xfrm>
            <a:off x="526413" y="4348023"/>
            <a:ext cx="166932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72/96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2" name="Google Shape;762;p61"/>
          <p:cNvSpPr txBox="1"/>
          <p:nvPr/>
        </p:nvSpPr>
        <p:spPr>
          <a:xfrm>
            <a:off x="539553" y="5263448"/>
            <a:ext cx="165618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57/95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3" name="Google Shape;763;p61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81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4" name="Google Shape;764;p61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30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5" name="Google Shape;765;p61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6" name="Google Shape;766;p61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7" name="Google Shape;767;p61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8" name="Google Shape;768;p61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9" name="Google Shape;769;p61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770" name="Google Shape;770;p61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771" name="Google Shape;771;p61"/>
          <p:cNvSpPr txBox="1"/>
          <p:nvPr/>
        </p:nvSpPr>
        <p:spPr>
          <a:xfrm>
            <a:off x="399672" y="6038947"/>
            <a:ext cx="748469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simplify these fractions.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75" name="Shape 7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6" name="Google Shape;776;p62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7" name="Google Shape;777;p62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8" name="Google Shape;778;p62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9" name="Google Shape;779;p62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0" name="Google Shape;780;p62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1" name="Google Shape;781;p62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2" name="Google Shape;782;p62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3" name="Google Shape;783;p62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4" name="Google Shape;784;p62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5" name="Google Shape;785;p62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6" name="Google Shape;786;p62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7" name="Google Shape;787;p62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8" name="Google Shape;788;p62"/>
          <p:cNvSpPr txBox="1"/>
          <p:nvPr/>
        </p:nvSpPr>
        <p:spPr>
          <a:xfrm>
            <a:off x="446765" y="679370"/>
            <a:ext cx="74086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0.25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9" name="Google Shape;789;p62"/>
          <p:cNvSpPr txBox="1"/>
          <p:nvPr/>
        </p:nvSpPr>
        <p:spPr>
          <a:xfrm>
            <a:off x="4959112" y="679370"/>
            <a:ext cx="90903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25%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90" name="Google Shape;790;p62"/>
          <p:cNvSpPr txBox="1"/>
          <p:nvPr/>
        </p:nvSpPr>
        <p:spPr>
          <a:xfrm>
            <a:off x="480461" y="1577210"/>
            <a:ext cx="77917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0.6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91" name="Google Shape;791;p62"/>
          <p:cNvSpPr txBox="1"/>
          <p:nvPr/>
        </p:nvSpPr>
        <p:spPr>
          <a:xfrm>
            <a:off x="4993330" y="1669543"/>
            <a:ext cx="123485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60%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92" name="Google Shape;792;p62"/>
          <p:cNvSpPr txBox="1"/>
          <p:nvPr/>
        </p:nvSpPr>
        <p:spPr>
          <a:xfrm>
            <a:off x="480308" y="2551055"/>
            <a:ext cx="85133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0.83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93" name="Google Shape;793;p62"/>
          <p:cNvSpPr txBox="1"/>
          <p:nvPr/>
        </p:nvSpPr>
        <p:spPr>
          <a:xfrm>
            <a:off x="4993330" y="2569370"/>
            <a:ext cx="80348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83%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94" name="Google Shape;794;p62"/>
          <p:cNvSpPr txBox="1"/>
          <p:nvPr/>
        </p:nvSpPr>
        <p:spPr>
          <a:xfrm>
            <a:off x="4993330" y="3469370"/>
            <a:ext cx="188292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3%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95" name="Google Shape;795;p62"/>
          <p:cNvSpPr txBox="1"/>
          <p:nvPr/>
        </p:nvSpPr>
        <p:spPr>
          <a:xfrm>
            <a:off x="5005412" y="4369370"/>
            <a:ext cx="158281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22.5%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96" name="Google Shape;796;p62"/>
          <p:cNvSpPr txBox="1"/>
          <p:nvPr/>
        </p:nvSpPr>
        <p:spPr>
          <a:xfrm>
            <a:off x="5005412" y="5269370"/>
            <a:ext cx="122277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50%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97" name="Google Shape;797;p62"/>
          <p:cNvSpPr txBox="1"/>
          <p:nvPr/>
        </p:nvSpPr>
        <p:spPr>
          <a:xfrm>
            <a:off x="526413" y="3448023"/>
            <a:ext cx="94924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0.03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98" name="Google Shape;798;p62"/>
          <p:cNvSpPr txBox="1"/>
          <p:nvPr/>
        </p:nvSpPr>
        <p:spPr>
          <a:xfrm>
            <a:off x="480072" y="4323203"/>
            <a:ext cx="99558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0.225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99" name="Google Shape;799;p62"/>
          <p:cNvSpPr txBox="1"/>
          <p:nvPr/>
        </p:nvSpPr>
        <p:spPr>
          <a:xfrm>
            <a:off x="515721" y="5188282"/>
            <a:ext cx="95993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0.50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0" name="Google Shape;800;p62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1" name="Google Shape;801;p62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85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2" name="Google Shape;802;p62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3" name="Google Shape;803;p62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4" name="Google Shape;804;p62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5" name="Google Shape;805;p62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87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6" name="Google Shape;806;p62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807" name="Google Shape;807;p62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808" name="Google Shape;808;p62"/>
          <p:cNvSpPr txBox="1"/>
          <p:nvPr/>
        </p:nvSpPr>
        <p:spPr>
          <a:xfrm>
            <a:off x="399672" y="6038947"/>
            <a:ext cx="748469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to convert these decimals to %.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12" name="Shape 8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3" name="Google Shape;813;p63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14" name="Google Shape;814;p63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15" name="Google Shape;815;p63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16" name="Google Shape;816;p63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17" name="Google Shape;817;p63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18" name="Google Shape;818;p63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19" name="Google Shape;819;p63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20" name="Google Shape;820;p63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21" name="Google Shape;821;p63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22" name="Google Shape;822;p63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23" name="Google Shape;823;p63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24" name="Google Shape;824;p63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25" name="Google Shape;825;p63"/>
          <p:cNvSpPr txBox="1"/>
          <p:nvPr/>
        </p:nvSpPr>
        <p:spPr>
          <a:xfrm>
            <a:off x="400849" y="667837"/>
            <a:ext cx="101585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80%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26" name="Google Shape;826;p63"/>
          <p:cNvSpPr txBox="1"/>
          <p:nvPr/>
        </p:nvSpPr>
        <p:spPr>
          <a:xfrm>
            <a:off x="4959112" y="679370"/>
            <a:ext cx="220517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4/5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27" name="Google Shape;827;p63"/>
          <p:cNvSpPr txBox="1"/>
          <p:nvPr/>
        </p:nvSpPr>
        <p:spPr>
          <a:xfrm>
            <a:off x="4993330" y="1669543"/>
            <a:ext cx="217095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7/8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28" name="Google Shape;828;p63"/>
          <p:cNvSpPr txBox="1"/>
          <p:nvPr/>
        </p:nvSpPr>
        <p:spPr>
          <a:xfrm>
            <a:off x="480308" y="2551055"/>
            <a:ext cx="165920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37%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29" name="Google Shape;829;p63"/>
          <p:cNvSpPr txBox="1"/>
          <p:nvPr/>
        </p:nvSpPr>
        <p:spPr>
          <a:xfrm>
            <a:off x="4993330" y="2569370"/>
            <a:ext cx="123485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37/100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30" name="Google Shape;830;p63"/>
          <p:cNvSpPr txBox="1"/>
          <p:nvPr/>
        </p:nvSpPr>
        <p:spPr>
          <a:xfrm>
            <a:off x="4993330" y="3469370"/>
            <a:ext cx="123485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13/20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31" name="Google Shape;831;p63"/>
          <p:cNvSpPr txBox="1"/>
          <p:nvPr/>
        </p:nvSpPr>
        <p:spPr>
          <a:xfrm>
            <a:off x="5005412" y="4369370"/>
            <a:ext cx="71871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3/4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32" name="Google Shape;832;p63"/>
          <p:cNvSpPr txBox="1"/>
          <p:nvPr/>
        </p:nvSpPr>
        <p:spPr>
          <a:xfrm>
            <a:off x="5005412" y="5269370"/>
            <a:ext cx="86273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9/10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33" name="Google Shape;833;p63"/>
          <p:cNvSpPr txBox="1"/>
          <p:nvPr/>
        </p:nvSpPr>
        <p:spPr>
          <a:xfrm>
            <a:off x="480308" y="3401856"/>
            <a:ext cx="116526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65%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34" name="Google Shape;834;p63"/>
          <p:cNvSpPr txBox="1"/>
          <p:nvPr/>
        </p:nvSpPr>
        <p:spPr>
          <a:xfrm>
            <a:off x="480308" y="4348023"/>
            <a:ext cx="103918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75%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35" name="Google Shape;835;p63"/>
          <p:cNvSpPr txBox="1"/>
          <p:nvPr/>
        </p:nvSpPr>
        <p:spPr>
          <a:xfrm>
            <a:off x="503360" y="5211539"/>
            <a:ext cx="99307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90%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36" name="Google Shape;836;p63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60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37" name="Google Shape;837;p63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0</a:t>
            </a:r>
            <a:endParaRPr/>
          </a:p>
        </p:txBody>
      </p:sp>
      <p:sp>
        <p:nvSpPr>
          <p:cNvPr id="838" name="Google Shape;838;p63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39" name="Google Shape;839;p63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40" name="Google Shape;840;p63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41" name="Google Shape;841;p63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82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42" name="Google Shape;842;p63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843" name="Google Shape;843;p63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844" name="Google Shape;844;p63"/>
          <p:cNvSpPr txBox="1"/>
          <p:nvPr/>
        </p:nvSpPr>
        <p:spPr>
          <a:xfrm>
            <a:off x="399672" y="6038947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convert these % to fractions in their simplest form.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45" name="Google Shape;845;p63"/>
          <p:cNvSpPr txBox="1"/>
          <p:nvPr/>
        </p:nvSpPr>
        <p:spPr>
          <a:xfrm>
            <a:off x="480308" y="1623376"/>
            <a:ext cx="101703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87.5%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49" name="Shape 8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0" name="Google Shape;850;p64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51" name="Google Shape;851;p64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52" name="Google Shape;852;p64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53" name="Google Shape;853;p64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54" name="Google Shape;854;p64"/>
          <p:cNvSpPr/>
          <p:nvPr/>
        </p:nvSpPr>
        <p:spPr>
          <a:xfrm>
            <a:off x="384549" y="3320293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55" name="Google Shape;855;p64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56" name="Google Shape;856;p64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57" name="Google Shape;857;p64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58" name="Google Shape;858;p64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59" name="Google Shape;859;p64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60" name="Google Shape;860;p64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61" name="Google Shape;861;p64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62" name="Google Shape;862;p64"/>
          <p:cNvSpPr txBox="1"/>
          <p:nvPr/>
        </p:nvSpPr>
        <p:spPr>
          <a:xfrm>
            <a:off x="445783" y="524199"/>
            <a:ext cx="2397043" cy="710451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-23075" l="-7633" r="0" t="-11964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863" name="Google Shape;863;p64"/>
          <p:cNvSpPr txBox="1"/>
          <p:nvPr/>
        </p:nvSpPr>
        <p:spPr>
          <a:xfrm>
            <a:off x="4959112" y="679370"/>
            <a:ext cx="1125056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11/6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64" name="Google Shape;864;p64"/>
          <p:cNvSpPr txBox="1"/>
          <p:nvPr/>
        </p:nvSpPr>
        <p:spPr>
          <a:xfrm>
            <a:off x="520712" y="1477540"/>
            <a:ext cx="3227443" cy="700705"/>
          </a:xfrm>
          <a:prstGeom prst="rect">
            <a:avLst/>
          </a:prstGeom>
          <a:blipFill rotWithShape="1">
            <a:blip r:embed="rId4">
              <a:alphaModFix/>
            </a:blip>
            <a:stretch>
              <a:fillRect b="-24345" l="-5659" r="0" t="-13042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865" name="Google Shape;865;p64"/>
          <p:cNvSpPr txBox="1"/>
          <p:nvPr/>
        </p:nvSpPr>
        <p:spPr>
          <a:xfrm>
            <a:off x="4993330" y="1669543"/>
            <a:ext cx="1234854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11/2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66" name="Google Shape;866;p64"/>
          <p:cNvSpPr txBox="1"/>
          <p:nvPr/>
        </p:nvSpPr>
        <p:spPr>
          <a:xfrm>
            <a:off x="539553" y="2373520"/>
            <a:ext cx="2579524" cy="704552"/>
          </a:xfrm>
          <a:prstGeom prst="rect">
            <a:avLst/>
          </a:prstGeom>
          <a:blipFill rotWithShape="1">
            <a:blip r:embed="rId5">
              <a:alphaModFix/>
            </a:blip>
            <a:stretch>
              <a:fillRect b="-23272" l="-7328" r="0" t="-12929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867" name="Google Shape;867;p64"/>
          <p:cNvSpPr txBox="1"/>
          <p:nvPr/>
        </p:nvSpPr>
        <p:spPr>
          <a:xfrm>
            <a:off x="4993330" y="2569370"/>
            <a:ext cx="1090838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51/8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68" name="Google Shape;868;p64"/>
          <p:cNvSpPr txBox="1"/>
          <p:nvPr/>
        </p:nvSpPr>
        <p:spPr>
          <a:xfrm>
            <a:off x="5049612" y="3478800"/>
            <a:ext cx="1090838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39/7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69" name="Google Shape;869;p64"/>
          <p:cNvSpPr txBox="1"/>
          <p:nvPr/>
        </p:nvSpPr>
        <p:spPr>
          <a:xfrm>
            <a:off x="5005412" y="4369370"/>
            <a:ext cx="1870844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112/9 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0" name="Google Shape;870;p64"/>
          <p:cNvSpPr txBox="1"/>
          <p:nvPr/>
        </p:nvSpPr>
        <p:spPr>
          <a:xfrm>
            <a:off x="5071379" y="5253981"/>
            <a:ext cx="1222772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19/5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1" name="Google Shape;871;p64"/>
          <p:cNvSpPr txBox="1"/>
          <p:nvPr/>
        </p:nvSpPr>
        <p:spPr>
          <a:xfrm>
            <a:off x="551440" y="3303812"/>
            <a:ext cx="805227" cy="700448"/>
          </a:xfrm>
          <a:prstGeom prst="rect">
            <a:avLst/>
          </a:prstGeom>
          <a:blipFill rotWithShape="1">
            <a:blip r:embed="rId6">
              <a:alphaModFix/>
            </a:blip>
            <a:stretch>
              <a:fillRect b="-24345" l="-22555" r="0" t="-13042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872" name="Google Shape;872;p64"/>
          <p:cNvSpPr txBox="1"/>
          <p:nvPr/>
        </p:nvSpPr>
        <p:spPr>
          <a:xfrm>
            <a:off x="470088" y="4180733"/>
            <a:ext cx="923187" cy="703911"/>
          </a:xfrm>
          <a:prstGeom prst="rect">
            <a:avLst/>
          </a:prstGeom>
          <a:blipFill rotWithShape="1">
            <a:blip r:embed="rId7">
              <a:alphaModFix/>
            </a:blip>
            <a:stretch>
              <a:fillRect b="-24345" l="-19736" r="0" t="-13042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873" name="Google Shape;873;p64"/>
          <p:cNvSpPr txBox="1"/>
          <p:nvPr/>
        </p:nvSpPr>
        <p:spPr>
          <a:xfrm>
            <a:off x="555959" y="5075510"/>
            <a:ext cx="1088345" cy="702500"/>
          </a:xfrm>
          <a:prstGeom prst="rect">
            <a:avLst/>
          </a:prstGeom>
          <a:blipFill rotWithShape="1">
            <a:blip r:embed="rId8">
              <a:alphaModFix/>
            </a:blip>
            <a:stretch>
              <a:fillRect b="-24345" l="-16758" r="0" t="-13042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874" name="Google Shape;874;p64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5" name="Google Shape;875;p64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6" name="Google Shape;876;p64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7" name="Google Shape;877;p64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8" name="Google Shape;878;p64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9" name="Google Shape;879;p64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80" name="Google Shape;880;p64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881" name="Google Shape;881;p64">
            <a:hlinkClick action="ppaction://hlinksldjump" r:id="rId9"/>
          </p:cNvPr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882" name="Google Shape;882;p64"/>
          <p:cNvSpPr txBox="1"/>
          <p:nvPr/>
        </p:nvSpPr>
        <p:spPr>
          <a:xfrm>
            <a:off x="399672" y="6038947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change these mixed numbers to improper fractions.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86" name="Shape 8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7" name="Google Shape;887;p65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88" name="Google Shape;888;p65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89" name="Google Shape;889;p65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90" name="Google Shape;890;p65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91" name="Google Shape;891;p65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92" name="Google Shape;892;p65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93" name="Google Shape;893;p65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94" name="Google Shape;894;p65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95" name="Google Shape;895;p65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96" name="Google Shape;896;p65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97" name="Google Shape;897;p65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98" name="Google Shape;898;p65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99" name="Google Shape;899;p65"/>
          <p:cNvSpPr txBox="1"/>
          <p:nvPr/>
        </p:nvSpPr>
        <p:spPr>
          <a:xfrm>
            <a:off x="446764" y="679370"/>
            <a:ext cx="218102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2/3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,  </a:t>
            </a: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3/4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,  </a:t>
            </a: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1/4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1/10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0" name="Google Shape;900;p65"/>
          <p:cNvSpPr txBox="1"/>
          <p:nvPr/>
        </p:nvSpPr>
        <p:spPr>
          <a:xfrm>
            <a:off x="4959112" y="679370"/>
            <a:ext cx="198915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1/10  1/4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 </a:t>
            </a: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2/3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 </a:t>
            </a: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3/4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1" name="Google Shape;901;p65"/>
          <p:cNvSpPr txBox="1"/>
          <p:nvPr/>
        </p:nvSpPr>
        <p:spPr>
          <a:xfrm>
            <a:off x="480461" y="1657245"/>
            <a:ext cx="200330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1/3,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1/4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2/5, 4/7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2" name="Google Shape;902;p65"/>
          <p:cNvSpPr txBox="1"/>
          <p:nvPr/>
        </p:nvSpPr>
        <p:spPr>
          <a:xfrm>
            <a:off x="4993330" y="1669543"/>
            <a:ext cx="181091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1/4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1/3  2/5 4/7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3" name="Google Shape;903;p65"/>
          <p:cNvSpPr txBox="1"/>
          <p:nvPr/>
        </p:nvSpPr>
        <p:spPr>
          <a:xfrm>
            <a:off x="480308" y="2551055"/>
            <a:ext cx="2219484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1/3, 2/7, 1/4,  3/8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4" name="Google Shape;904;p65"/>
          <p:cNvSpPr txBox="1"/>
          <p:nvPr/>
        </p:nvSpPr>
        <p:spPr>
          <a:xfrm>
            <a:off x="4993330" y="2569370"/>
            <a:ext cx="195493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1/4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 </a:t>
            </a: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2/7 1/3 3/8  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5" name="Google Shape;905;p65"/>
          <p:cNvSpPr txBox="1"/>
          <p:nvPr/>
        </p:nvSpPr>
        <p:spPr>
          <a:xfrm>
            <a:off x="4993330" y="3469370"/>
            <a:ext cx="1954934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5/7 4/5 7/8 9/10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6" name="Google Shape;906;p65"/>
          <p:cNvSpPr txBox="1"/>
          <p:nvPr/>
        </p:nvSpPr>
        <p:spPr>
          <a:xfrm>
            <a:off x="5005412" y="4369370"/>
            <a:ext cx="208686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4/44 3/32 1/10 2/15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7" name="Google Shape;907;p65"/>
          <p:cNvSpPr txBox="1"/>
          <p:nvPr/>
        </p:nvSpPr>
        <p:spPr>
          <a:xfrm>
            <a:off x="5005412" y="5269370"/>
            <a:ext cx="2590924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8/40 5/20 6/18 7/14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8" name="Google Shape;908;p65"/>
          <p:cNvSpPr txBox="1"/>
          <p:nvPr/>
        </p:nvSpPr>
        <p:spPr>
          <a:xfrm>
            <a:off x="526413" y="3448023"/>
            <a:ext cx="1957355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7/8, 4/5, 5/7, 9/10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9" name="Google Shape;909;p65"/>
          <p:cNvSpPr txBox="1"/>
          <p:nvPr/>
        </p:nvSpPr>
        <p:spPr>
          <a:xfrm>
            <a:off x="526413" y="4348023"/>
            <a:ext cx="2461411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1/10, 2/15, 3/32, 4/44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10" name="Google Shape;910;p65"/>
          <p:cNvSpPr txBox="1"/>
          <p:nvPr/>
        </p:nvSpPr>
        <p:spPr>
          <a:xfrm>
            <a:off x="539553" y="5263448"/>
            <a:ext cx="2376263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5/20, 6/18, 7/14, 8/40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11" name="Google Shape;911;p65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12" name="Google Shape;912;p65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13" name="Google Shape;913;p65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14" name="Google Shape;914;p65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15" name="Google Shape;915;p65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16" name="Google Shape;916;p65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17" name="Google Shape;917;p65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918" name="Google Shape;918;p65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919" name="Google Shape;919;p65"/>
          <p:cNvSpPr txBox="1"/>
          <p:nvPr/>
        </p:nvSpPr>
        <p:spPr>
          <a:xfrm>
            <a:off x="399672" y="6038947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order these fractions starting with the smallest.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23" name="Shape 9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4" name="Google Shape;924;p66">
            <a:hlinkClick action="ppaction://hlinksldjump" r:id="rId3"/>
          </p:cNvPr>
          <p:cNvSpPr/>
          <p:nvPr/>
        </p:nvSpPr>
        <p:spPr>
          <a:xfrm>
            <a:off x="560517" y="27089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25" name="Google Shape;925;p66">
            <a:hlinkClick action="ppaction://hlinksldjump" r:id="rId4"/>
          </p:cNvPr>
          <p:cNvSpPr/>
          <p:nvPr/>
        </p:nvSpPr>
        <p:spPr>
          <a:xfrm>
            <a:off x="4999614" y="45091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26" name="Google Shape;926;p66">
            <a:hlinkClick action="ppaction://hlinksldjump" r:id="rId5"/>
          </p:cNvPr>
          <p:cNvSpPr/>
          <p:nvPr/>
        </p:nvSpPr>
        <p:spPr>
          <a:xfrm>
            <a:off x="567566" y="45091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27" name="Google Shape;927;p66">
            <a:hlinkClick action="ppaction://hlinksldjump" r:id="rId6"/>
          </p:cNvPr>
          <p:cNvSpPr/>
          <p:nvPr/>
        </p:nvSpPr>
        <p:spPr>
          <a:xfrm>
            <a:off x="5024181" y="27089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28" name="Google Shape;928;p66">
            <a:hlinkClick action="ppaction://hlinksldjump" r:id="rId7"/>
          </p:cNvPr>
          <p:cNvSpPr/>
          <p:nvPr/>
        </p:nvSpPr>
        <p:spPr>
          <a:xfrm>
            <a:off x="5033135" y="980728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929" name="Google Shape;929;p66"/>
          <p:cNvGrpSpPr/>
          <p:nvPr/>
        </p:nvGrpSpPr>
        <p:grpSpPr>
          <a:xfrm>
            <a:off x="583486" y="980728"/>
            <a:ext cx="3772490" cy="864096"/>
            <a:chOff x="583486" y="980728"/>
            <a:chExt cx="3772490" cy="864096"/>
          </a:xfrm>
        </p:grpSpPr>
        <p:sp>
          <p:nvSpPr>
            <p:cNvPr id="930" name="Google Shape;930;p66">
              <a:hlinkClick action="ppaction://hlinksldjump" r:id="rId8"/>
            </p:cNvPr>
            <p:cNvSpPr/>
            <p:nvPr/>
          </p:nvSpPr>
          <p:spPr>
            <a:xfrm>
              <a:off x="583486" y="980728"/>
              <a:ext cx="3648676" cy="864096"/>
            </a:xfrm>
            <a:prstGeom prst="roundRect">
              <a:avLst>
                <a:gd fmla="val 16667" name="adj"/>
              </a:avLst>
            </a:prstGeom>
            <a:solidFill>
              <a:srgbClr val="17365D"/>
            </a:solidFill>
            <a:ln cap="flat" cmpd="sng" w="25400">
              <a:solidFill>
                <a:srgbClr val="FFFF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31" name="Google Shape;931;p66"/>
            <p:cNvSpPr txBox="1"/>
            <p:nvPr/>
          </p:nvSpPr>
          <p:spPr>
            <a:xfrm>
              <a:off x="583486" y="1120388"/>
              <a:ext cx="3772490" cy="5847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3200">
                  <a:solidFill>
                    <a:srgbClr val="FFFF00"/>
                  </a:solidFill>
                  <a:latin typeface="Calibri"/>
                  <a:ea typeface="Calibri"/>
                  <a:cs typeface="Calibri"/>
                  <a:sym typeface="Calibri"/>
                </a:rPr>
                <a:t>Fractions of Amounts</a:t>
              </a:r>
              <a:endParaRPr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932" name="Google Shape;932;p66"/>
          <p:cNvSpPr txBox="1"/>
          <p:nvPr/>
        </p:nvSpPr>
        <p:spPr>
          <a:xfrm>
            <a:off x="467544" y="4648780"/>
            <a:ext cx="3888432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Subtracting Fractions</a:t>
            </a:r>
            <a:endParaRPr sz="32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33" name="Google Shape;933;p66"/>
          <p:cNvSpPr txBox="1"/>
          <p:nvPr/>
        </p:nvSpPr>
        <p:spPr>
          <a:xfrm>
            <a:off x="567566" y="2846212"/>
            <a:ext cx="3068330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Adding Fractions</a:t>
            </a:r>
            <a:endParaRPr sz="32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34" name="Google Shape;934;p66"/>
          <p:cNvSpPr txBox="1"/>
          <p:nvPr/>
        </p:nvSpPr>
        <p:spPr>
          <a:xfrm>
            <a:off x="5148064" y="2851215"/>
            <a:ext cx="3168352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Dividing Fractions</a:t>
            </a:r>
            <a:endParaRPr sz="32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35" name="Google Shape;935;p66"/>
          <p:cNvSpPr txBox="1"/>
          <p:nvPr/>
        </p:nvSpPr>
        <p:spPr>
          <a:xfrm>
            <a:off x="4996071" y="1120386"/>
            <a:ext cx="3752393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Multiplying Fractions</a:t>
            </a:r>
            <a:endParaRPr sz="32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936" name="Google Shape;936;p66">
            <a:hlinkClick action="ppaction://hlinksldjump" r:id="rId9"/>
          </p:cNvPr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8033606" y="5733256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937" name="Google Shape;937;p66"/>
          <p:cNvSpPr txBox="1"/>
          <p:nvPr/>
        </p:nvSpPr>
        <p:spPr>
          <a:xfrm>
            <a:off x="5220072" y="4648780"/>
            <a:ext cx="3096344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% of Amounts</a:t>
            </a:r>
            <a:endParaRPr sz="32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38" name="Google Shape;938;p66"/>
          <p:cNvSpPr txBox="1"/>
          <p:nvPr/>
        </p:nvSpPr>
        <p:spPr>
          <a:xfrm>
            <a:off x="179512" y="6190399"/>
            <a:ext cx="295232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Fraction &amp; % Calculations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42" name="Shape 9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3" name="Google Shape;943;p67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44" name="Google Shape;944;p67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45" name="Google Shape;945;p67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46" name="Google Shape;946;p67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47" name="Google Shape;947;p67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48" name="Google Shape;948;p67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49" name="Google Shape;949;p67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0" name="Google Shape;950;p67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1" name="Google Shape;951;p67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2" name="Google Shape;952;p67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3" name="Google Shape;953;p67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4" name="Google Shape;954;p67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5" name="Google Shape;955;p67"/>
          <p:cNvSpPr txBox="1"/>
          <p:nvPr/>
        </p:nvSpPr>
        <p:spPr>
          <a:xfrm>
            <a:off x="405131" y="658868"/>
            <a:ext cx="143485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1/4 of 36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6" name="Google Shape;956;p67"/>
          <p:cNvSpPr txBox="1"/>
          <p:nvPr/>
        </p:nvSpPr>
        <p:spPr>
          <a:xfrm>
            <a:off x="4959112" y="679370"/>
            <a:ext cx="98104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9</a:t>
            </a:r>
            <a:endParaRPr/>
          </a:p>
        </p:txBody>
      </p:sp>
      <p:sp>
        <p:nvSpPr>
          <p:cNvPr id="957" name="Google Shape;957;p67"/>
          <p:cNvSpPr txBox="1"/>
          <p:nvPr/>
        </p:nvSpPr>
        <p:spPr>
          <a:xfrm>
            <a:off x="474116" y="1663147"/>
            <a:ext cx="215366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3/5 of £1.20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8" name="Google Shape;958;p67"/>
          <p:cNvSpPr txBox="1"/>
          <p:nvPr/>
        </p:nvSpPr>
        <p:spPr>
          <a:xfrm>
            <a:off x="4993330" y="1669543"/>
            <a:ext cx="73079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72p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9" name="Google Shape;959;p67"/>
          <p:cNvSpPr txBox="1"/>
          <p:nvPr/>
        </p:nvSpPr>
        <p:spPr>
          <a:xfrm>
            <a:off x="474116" y="2435720"/>
            <a:ext cx="2225676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3/4</a:t>
            </a:r>
            <a:r>
              <a:rPr lang="en-GB" sz="36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of 2 litres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60" name="Google Shape;960;p67"/>
          <p:cNvSpPr txBox="1"/>
          <p:nvPr/>
        </p:nvSpPr>
        <p:spPr>
          <a:xfrm>
            <a:off x="4993330" y="2569370"/>
            <a:ext cx="274702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1.5 litres or 1l 500ml</a:t>
            </a:r>
            <a:endParaRPr i="1"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61" name="Google Shape;961;p67"/>
          <p:cNvSpPr txBox="1"/>
          <p:nvPr/>
        </p:nvSpPr>
        <p:spPr>
          <a:xfrm>
            <a:off x="4993330" y="3469370"/>
            <a:ext cx="123485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56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62" name="Google Shape;962;p67"/>
          <p:cNvSpPr txBox="1"/>
          <p:nvPr/>
        </p:nvSpPr>
        <p:spPr>
          <a:xfrm>
            <a:off x="5005412" y="4369370"/>
            <a:ext cx="60534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12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63" name="Google Shape;963;p67"/>
          <p:cNvSpPr txBox="1"/>
          <p:nvPr/>
        </p:nvSpPr>
        <p:spPr>
          <a:xfrm>
            <a:off x="5005412" y="5269370"/>
            <a:ext cx="86273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18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64" name="Google Shape;964;p67"/>
          <p:cNvSpPr txBox="1"/>
          <p:nvPr/>
        </p:nvSpPr>
        <p:spPr>
          <a:xfrm>
            <a:off x="514832" y="3445698"/>
            <a:ext cx="218496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7/12 of 96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65" name="Google Shape;965;p67"/>
          <p:cNvSpPr txBox="1"/>
          <p:nvPr/>
        </p:nvSpPr>
        <p:spPr>
          <a:xfrm>
            <a:off x="513290" y="4360458"/>
            <a:ext cx="211449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3/7 of 28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66" name="Google Shape;966;p67"/>
          <p:cNvSpPr txBox="1"/>
          <p:nvPr/>
        </p:nvSpPr>
        <p:spPr>
          <a:xfrm>
            <a:off x="539553" y="5263448"/>
            <a:ext cx="151216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3/13 of 78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67" name="Google Shape;967;p67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70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68" name="Google Shape;968;p67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69" name="Google Shape;969;p67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70" name="Google Shape;970;p67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71" name="Google Shape;971;p67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72" name="Google Shape;972;p67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73" name="Google Shape;973;p67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974" name="Google Shape;974;p67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975" name="Google Shape;975;p67"/>
          <p:cNvSpPr txBox="1"/>
          <p:nvPr/>
        </p:nvSpPr>
        <p:spPr>
          <a:xfrm>
            <a:off x="400849" y="6013942"/>
            <a:ext cx="763275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calculate fractions of amounts.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79" name="Shape 9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0" name="Google Shape;980;p68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1" name="Google Shape;981;p68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2" name="Google Shape;982;p68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3" name="Google Shape;983;p68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4" name="Google Shape;984;p68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5" name="Google Shape;985;p68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6" name="Google Shape;986;p68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7" name="Google Shape;987;p68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8" name="Google Shape;988;p68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9" name="Google Shape;989;p68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90" name="Google Shape;990;p68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91" name="Google Shape;991;p68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92" name="Google Shape;992;p68"/>
          <p:cNvSpPr txBox="1"/>
          <p:nvPr/>
        </p:nvSpPr>
        <p:spPr>
          <a:xfrm>
            <a:off x="422969" y="495843"/>
            <a:ext cx="1604955" cy="700705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-5215" l="0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993" name="Google Shape;993;p68"/>
          <p:cNvSpPr txBox="1"/>
          <p:nvPr/>
        </p:nvSpPr>
        <p:spPr>
          <a:xfrm>
            <a:off x="4880969" y="535506"/>
            <a:ext cx="981040" cy="668516"/>
          </a:xfrm>
          <a:prstGeom prst="rect">
            <a:avLst/>
          </a:pr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994" name="Google Shape;994;p68"/>
          <p:cNvSpPr txBox="1"/>
          <p:nvPr/>
        </p:nvSpPr>
        <p:spPr>
          <a:xfrm>
            <a:off x="480308" y="1460351"/>
            <a:ext cx="1486265" cy="702885"/>
          </a:xfrm>
          <a:prstGeom prst="rect">
            <a:avLst/>
          </a:prstGeom>
          <a:blipFill rotWithShape="1">
            <a:blip r:embed="rId5">
              <a:alphaModFix/>
            </a:blip>
            <a:stretch>
              <a:fillRect b="-5215" l="0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995" name="Google Shape;995;p68"/>
          <p:cNvSpPr txBox="1"/>
          <p:nvPr/>
        </p:nvSpPr>
        <p:spPr>
          <a:xfrm>
            <a:off x="4767834" y="1511716"/>
            <a:ext cx="1234854" cy="666529"/>
          </a:xfrm>
          <a:prstGeom prst="rect">
            <a:avLst/>
          </a:prstGeom>
          <a:blipFill rotWithShape="1">
            <a:blip r:embed="rId6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996" name="Google Shape;996;p68"/>
          <p:cNvSpPr txBox="1"/>
          <p:nvPr/>
        </p:nvSpPr>
        <p:spPr>
          <a:xfrm>
            <a:off x="480308" y="2401466"/>
            <a:ext cx="1715428" cy="703398"/>
          </a:xfrm>
          <a:prstGeom prst="rect">
            <a:avLst/>
          </a:prstGeom>
          <a:blipFill rotWithShape="1">
            <a:blip r:embed="rId7">
              <a:alphaModFix/>
            </a:blip>
            <a:stretch>
              <a:fillRect b="-18259" l="-9252" r="0" t="-4346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997" name="Google Shape;997;p68"/>
          <p:cNvSpPr txBox="1"/>
          <p:nvPr/>
        </p:nvSpPr>
        <p:spPr>
          <a:xfrm>
            <a:off x="4993330" y="2376910"/>
            <a:ext cx="1234854" cy="704295"/>
          </a:xfrm>
          <a:prstGeom prst="rect">
            <a:avLst/>
          </a:prstGeom>
          <a:blipFill rotWithShape="1">
            <a:blip r:embed="rId8">
              <a:alphaModFix/>
            </a:blip>
            <a:stretch>
              <a:fillRect b="-18259" l="-6896" r="0" t="-4346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998" name="Google Shape;998;p68"/>
          <p:cNvSpPr txBox="1"/>
          <p:nvPr/>
        </p:nvSpPr>
        <p:spPr>
          <a:xfrm>
            <a:off x="4849954" y="3330000"/>
            <a:ext cx="1234854" cy="670568"/>
          </a:xfrm>
          <a:prstGeom prst="rect">
            <a:avLst/>
          </a:prstGeom>
          <a:blipFill rotWithShape="1">
            <a:blip r:embed="rId9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999" name="Google Shape;999;p68"/>
          <p:cNvSpPr txBox="1"/>
          <p:nvPr/>
        </p:nvSpPr>
        <p:spPr>
          <a:xfrm>
            <a:off x="5074387" y="4169455"/>
            <a:ext cx="856597" cy="699166"/>
          </a:xfrm>
          <a:prstGeom prst="rect">
            <a:avLst/>
          </a:prstGeom>
          <a:blipFill rotWithShape="1">
            <a:blip r:embed="rId10">
              <a:alphaModFix/>
            </a:blip>
            <a:stretch>
              <a:fillRect b="-4346" l="-2836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1000" name="Google Shape;1000;p68"/>
          <p:cNvSpPr txBox="1"/>
          <p:nvPr/>
        </p:nvSpPr>
        <p:spPr>
          <a:xfrm>
            <a:off x="4891300" y="5118783"/>
            <a:ext cx="1222772" cy="670505"/>
          </a:xfrm>
          <a:prstGeom prst="rect">
            <a:avLst/>
          </a:prstGeom>
          <a:blipFill rotWithShape="1">
            <a:blip r:embed="rId11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1001" name="Google Shape;1001;p68"/>
          <p:cNvSpPr txBox="1"/>
          <p:nvPr/>
        </p:nvSpPr>
        <p:spPr>
          <a:xfrm>
            <a:off x="526413" y="3282336"/>
            <a:ext cx="1428202" cy="700705"/>
          </a:xfrm>
          <a:prstGeom prst="rect">
            <a:avLst/>
          </a:prstGeom>
          <a:blipFill rotWithShape="1">
            <a:blip r:embed="rId12">
              <a:alphaModFix/>
            </a:blip>
            <a:stretch>
              <a:fillRect b="-5215" l="0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1002" name="Google Shape;1002;p68"/>
          <p:cNvSpPr txBox="1"/>
          <p:nvPr/>
        </p:nvSpPr>
        <p:spPr>
          <a:xfrm>
            <a:off x="526413" y="4189898"/>
            <a:ext cx="1194701" cy="710451"/>
          </a:xfrm>
          <a:prstGeom prst="rect">
            <a:avLst/>
          </a:prstGeom>
          <a:blipFill rotWithShape="1">
            <a:blip r:embed="rId13">
              <a:alphaModFix/>
            </a:blip>
            <a:stretch>
              <a:fillRect b="-4272" l="0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1003" name="Google Shape;1003;p68"/>
          <p:cNvSpPr txBox="1"/>
          <p:nvPr/>
        </p:nvSpPr>
        <p:spPr>
          <a:xfrm>
            <a:off x="531117" y="5090673"/>
            <a:ext cx="1080119" cy="703398"/>
          </a:xfrm>
          <a:prstGeom prst="rect">
            <a:avLst/>
          </a:prstGeom>
          <a:blipFill rotWithShape="1">
            <a:blip r:embed="rId14">
              <a:alphaModFix/>
            </a:blip>
            <a:stretch>
              <a:fillRect b="-5215" l="0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1004" name="Google Shape;1004;p68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05" name="Google Shape;1005;p68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06" name="Google Shape;1006;p68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07" name="Google Shape;1007;p68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08" name="Google Shape;1008;p68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09" name="Google Shape;1009;p68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10" name="Google Shape;1010;p68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1011" name="Google Shape;1011;p68">
            <a:hlinkClick action="ppaction://hlinksldjump" r:id="rId15"/>
          </p:cNvPr>
          <p:cNvPicPr preferRelativeResize="0"/>
          <p:nvPr/>
        </p:nvPicPr>
        <p:blipFill rotWithShape="1">
          <a:blip r:embed="rId16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1012" name="Google Shape;1012;p68"/>
          <p:cNvSpPr txBox="1"/>
          <p:nvPr/>
        </p:nvSpPr>
        <p:spPr>
          <a:xfrm>
            <a:off x="399672" y="6038947"/>
            <a:ext cx="748469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add these fractions.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16" name="Shape 10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7" name="Google Shape;1017;p69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18" name="Google Shape;1018;p69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19" name="Google Shape;1019;p69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20" name="Google Shape;1020;p69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21" name="Google Shape;1021;p69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22" name="Google Shape;1022;p69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23" name="Google Shape;1023;p69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24" name="Google Shape;1024;p69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25" name="Google Shape;1025;p69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26" name="Google Shape;1026;p69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27" name="Google Shape;1027;p69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28" name="Google Shape;1028;p69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29" name="Google Shape;1029;p69"/>
          <p:cNvSpPr txBox="1"/>
          <p:nvPr/>
        </p:nvSpPr>
        <p:spPr>
          <a:xfrm>
            <a:off x="4959112" y="679370"/>
            <a:ext cx="90903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1/2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30" name="Google Shape;1030;p69"/>
          <p:cNvSpPr txBox="1"/>
          <p:nvPr/>
        </p:nvSpPr>
        <p:spPr>
          <a:xfrm>
            <a:off x="480461" y="1577210"/>
            <a:ext cx="135523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1/3 – 1/4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31" name="Google Shape;1031;p69"/>
          <p:cNvSpPr txBox="1"/>
          <p:nvPr/>
        </p:nvSpPr>
        <p:spPr>
          <a:xfrm>
            <a:off x="4993330" y="1669543"/>
            <a:ext cx="123485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1/12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32" name="Google Shape;1032;p69"/>
          <p:cNvSpPr txBox="1"/>
          <p:nvPr/>
        </p:nvSpPr>
        <p:spPr>
          <a:xfrm>
            <a:off x="480308" y="2551055"/>
            <a:ext cx="157141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2/5 – 1/10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33" name="Google Shape;1033;p69"/>
          <p:cNvSpPr txBox="1"/>
          <p:nvPr/>
        </p:nvSpPr>
        <p:spPr>
          <a:xfrm>
            <a:off x="4993330" y="2569370"/>
            <a:ext cx="80348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3/10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34" name="Google Shape;1034;p69"/>
          <p:cNvSpPr txBox="1"/>
          <p:nvPr/>
        </p:nvSpPr>
        <p:spPr>
          <a:xfrm>
            <a:off x="4993330" y="3469370"/>
            <a:ext cx="188292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3/4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35" name="Google Shape;1035;p69"/>
          <p:cNvSpPr txBox="1"/>
          <p:nvPr/>
        </p:nvSpPr>
        <p:spPr>
          <a:xfrm>
            <a:off x="5005412" y="4369370"/>
            <a:ext cx="158281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13/15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36" name="Google Shape;1036;p69"/>
          <p:cNvSpPr txBox="1"/>
          <p:nvPr/>
        </p:nvSpPr>
        <p:spPr>
          <a:xfrm>
            <a:off x="5005412" y="5269370"/>
            <a:ext cx="122277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13/24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37" name="Google Shape;1037;p69"/>
          <p:cNvSpPr txBox="1"/>
          <p:nvPr/>
        </p:nvSpPr>
        <p:spPr>
          <a:xfrm>
            <a:off x="526413" y="3448023"/>
            <a:ext cx="120772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 ¼ - ½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38" name="Google Shape;1038;p69"/>
          <p:cNvSpPr txBox="1"/>
          <p:nvPr/>
        </p:nvSpPr>
        <p:spPr>
          <a:xfrm>
            <a:off x="480072" y="4323203"/>
            <a:ext cx="157164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 </a:t>
            </a: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1/5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– </a:t>
            </a: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1/3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39" name="Google Shape;1039;p69"/>
          <p:cNvSpPr txBox="1"/>
          <p:nvPr/>
        </p:nvSpPr>
        <p:spPr>
          <a:xfrm>
            <a:off x="515721" y="5188282"/>
            <a:ext cx="160800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7/8 – 1/3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0" name="Google Shape;1040;p69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1" name="Google Shape;1041;p69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2" name="Google Shape;1042;p69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3" name="Google Shape;1043;p69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4" name="Google Shape;1044;p69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0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5" name="Google Shape;1045;p69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0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6" name="Google Shape;1046;p69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1047" name="Google Shape;1047;p69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1048" name="Google Shape;1048;p69"/>
          <p:cNvSpPr txBox="1"/>
          <p:nvPr/>
        </p:nvSpPr>
        <p:spPr>
          <a:xfrm>
            <a:off x="399672" y="6038947"/>
            <a:ext cx="748469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to convert these decimals to %.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9" name="Google Shape;1049;p69"/>
          <p:cNvSpPr txBox="1"/>
          <p:nvPr/>
        </p:nvSpPr>
        <p:spPr>
          <a:xfrm>
            <a:off x="480461" y="679370"/>
            <a:ext cx="250736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3/4 – 1/4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53" name="Shape 10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" name="Google Shape;1054;p70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55" name="Google Shape;1055;p70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56" name="Google Shape;1056;p70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57" name="Google Shape;1057;p70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58" name="Google Shape;1058;p70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59" name="Google Shape;1059;p70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60" name="Google Shape;1060;p70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61" name="Google Shape;1061;p70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62" name="Google Shape;1062;p70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63" name="Google Shape;1063;p70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64" name="Google Shape;1064;p70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65" name="Google Shape;1065;p70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66" name="Google Shape;1066;p70"/>
          <p:cNvSpPr txBox="1"/>
          <p:nvPr/>
        </p:nvSpPr>
        <p:spPr>
          <a:xfrm>
            <a:off x="400848" y="667837"/>
            <a:ext cx="1362839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½ x ¼ </a:t>
            </a:r>
            <a:endParaRPr/>
          </a:p>
        </p:txBody>
      </p:sp>
      <p:sp>
        <p:nvSpPr>
          <p:cNvPr id="1067" name="Google Shape;1067;p70"/>
          <p:cNvSpPr txBox="1"/>
          <p:nvPr/>
        </p:nvSpPr>
        <p:spPr>
          <a:xfrm>
            <a:off x="4959112" y="679370"/>
            <a:ext cx="220517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1/8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68" name="Google Shape;1068;p70"/>
          <p:cNvSpPr txBox="1"/>
          <p:nvPr/>
        </p:nvSpPr>
        <p:spPr>
          <a:xfrm>
            <a:off x="4993330" y="1669543"/>
            <a:ext cx="217095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1/30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69" name="Google Shape;1069;p70"/>
          <p:cNvSpPr txBox="1"/>
          <p:nvPr/>
        </p:nvSpPr>
        <p:spPr>
          <a:xfrm>
            <a:off x="480308" y="2551055"/>
            <a:ext cx="165920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2/3 x 1/4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70" name="Google Shape;1070;p70"/>
          <p:cNvSpPr txBox="1"/>
          <p:nvPr/>
        </p:nvSpPr>
        <p:spPr>
          <a:xfrm>
            <a:off x="4993330" y="2569370"/>
            <a:ext cx="123485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1/6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71" name="Google Shape;1071;p70"/>
          <p:cNvSpPr txBox="1"/>
          <p:nvPr/>
        </p:nvSpPr>
        <p:spPr>
          <a:xfrm>
            <a:off x="4993330" y="3469370"/>
            <a:ext cx="123485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4/9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72" name="Google Shape;1072;p70"/>
          <p:cNvSpPr txBox="1"/>
          <p:nvPr/>
        </p:nvSpPr>
        <p:spPr>
          <a:xfrm>
            <a:off x="5005412" y="4369370"/>
            <a:ext cx="105628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1/56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73" name="Google Shape;1073;p70"/>
          <p:cNvSpPr txBox="1"/>
          <p:nvPr/>
        </p:nvSpPr>
        <p:spPr>
          <a:xfrm>
            <a:off x="5005412" y="5269370"/>
            <a:ext cx="86273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1/6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74" name="Google Shape;1074;p70"/>
          <p:cNvSpPr txBox="1"/>
          <p:nvPr/>
        </p:nvSpPr>
        <p:spPr>
          <a:xfrm>
            <a:off x="480308" y="3401856"/>
            <a:ext cx="135538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2/3 x 2/3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75" name="Google Shape;1075;p70"/>
          <p:cNvSpPr txBox="1"/>
          <p:nvPr/>
        </p:nvSpPr>
        <p:spPr>
          <a:xfrm>
            <a:off x="480308" y="4348023"/>
            <a:ext cx="157141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1/7 x 1/8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76" name="Google Shape;1076;p70"/>
          <p:cNvSpPr txBox="1"/>
          <p:nvPr/>
        </p:nvSpPr>
        <p:spPr>
          <a:xfrm>
            <a:off x="503360" y="5211539"/>
            <a:ext cx="140434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1/3 x 1/2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77" name="Google Shape;1077;p70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78" name="Google Shape;1078;p70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79" name="Google Shape;1079;p70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0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80" name="Google Shape;1080;p70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81" name="Google Shape;1081;p70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82" name="Google Shape;1082;p70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83" name="Google Shape;1083;p70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1084" name="Google Shape;1084;p70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1085" name="Google Shape;1085;p70"/>
          <p:cNvSpPr txBox="1"/>
          <p:nvPr/>
        </p:nvSpPr>
        <p:spPr>
          <a:xfrm>
            <a:off x="399672" y="6038947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multiply these fractions giving answers in the simplest form.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86" name="Google Shape;1086;p70"/>
          <p:cNvSpPr txBox="1"/>
          <p:nvPr/>
        </p:nvSpPr>
        <p:spPr>
          <a:xfrm>
            <a:off x="480308" y="1623376"/>
            <a:ext cx="135538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1/5 x 1/6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90" name="Shape 10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1" name="Google Shape;1091;p71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92" name="Google Shape;1092;p71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93" name="Google Shape;1093;p71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94" name="Google Shape;1094;p71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95" name="Google Shape;1095;p71"/>
          <p:cNvSpPr/>
          <p:nvPr/>
        </p:nvSpPr>
        <p:spPr>
          <a:xfrm>
            <a:off x="405592" y="3318739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96" name="Google Shape;1096;p71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97" name="Google Shape;1097;p71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98" name="Google Shape;1098;p71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99" name="Google Shape;1099;p71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00" name="Google Shape;1100;p71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01" name="Google Shape;1101;p71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02" name="Google Shape;1102;p71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03" name="Google Shape;1103;p71"/>
          <p:cNvSpPr txBox="1"/>
          <p:nvPr/>
        </p:nvSpPr>
        <p:spPr>
          <a:xfrm>
            <a:off x="468587" y="674257"/>
            <a:ext cx="239704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1/6 ÷ 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04" name="Google Shape;1104;p71"/>
          <p:cNvSpPr txBox="1"/>
          <p:nvPr/>
        </p:nvSpPr>
        <p:spPr>
          <a:xfrm>
            <a:off x="4959112" y="679370"/>
            <a:ext cx="112505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1/18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05" name="Google Shape;1105;p71"/>
          <p:cNvSpPr txBox="1"/>
          <p:nvPr/>
        </p:nvSpPr>
        <p:spPr>
          <a:xfrm>
            <a:off x="480461" y="1657245"/>
            <a:ext cx="322744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1/3 ÷ 2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06" name="Google Shape;1106;p71"/>
          <p:cNvSpPr txBox="1"/>
          <p:nvPr/>
        </p:nvSpPr>
        <p:spPr>
          <a:xfrm>
            <a:off x="4993330" y="1669543"/>
            <a:ext cx="123485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1/6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07" name="Google Shape;1107;p71"/>
          <p:cNvSpPr txBox="1"/>
          <p:nvPr/>
        </p:nvSpPr>
        <p:spPr>
          <a:xfrm>
            <a:off x="480308" y="2551055"/>
            <a:ext cx="257952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1/2 ÷ 2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08" name="Google Shape;1108;p71"/>
          <p:cNvSpPr txBox="1"/>
          <p:nvPr/>
        </p:nvSpPr>
        <p:spPr>
          <a:xfrm>
            <a:off x="5049612" y="2569370"/>
            <a:ext cx="109083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1/4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09" name="Google Shape;1109;p71"/>
          <p:cNvSpPr txBox="1"/>
          <p:nvPr/>
        </p:nvSpPr>
        <p:spPr>
          <a:xfrm>
            <a:off x="5049612" y="3478800"/>
            <a:ext cx="109083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2/9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10" name="Google Shape;1110;p71"/>
          <p:cNvSpPr txBox="1"/>
          <p:nvPr/>
        </p:nvSpPr>
        <p:spPr>
          <a:xfrm>
            <a:off x="5080486" y="4352783"/>
            <a:ext cx="158281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1/24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11" name="Google Shape;1111;p71"/>
          <p:cNvSpPr txBox="1"/>
          <p:nvPr/>
        </p:nvSpPr>
        <p:spPr>
          <a:xfrm>
            <a:off x="5071379" y="5253981"/>
            <a:ext cx="122277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1/21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12" name="Google Shape;1112;p71"/>
          <p:cNvSpPr txBox="1"/>
          <p:nvPr/>
        </p:nvSpPr>
        <p:spPr>
          <a:xfrm>
            <a:off x="526413" y="3448023"/>
            <a:ext cx="124365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2/3 ÷ 3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13" name="Google Shape;1113;p71"/>
          <p:cNvSpPr txBox="1"/>
          <p:nvPr/>
        </p:nvSpPr>
        <p:spPr>
          <a:xfrm>
            <a:off x="542014" y="4317245"/>
            <a:ext cx="122805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1/6 ÷ 4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14" name="Google Shape;1114;p71"/>
          <p:cNvSpPr txBox="1"/>
          <p:nvPr/>
        </p:nvSpPr>
        <p:spPr>
          <a:xfrm>
            <a:off x="539553" y="5263448"/>
            <a:ext cx="194421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3/7 ÷  9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15" name="Google Shape;1115;p71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16" name="Google Shape;1116;p71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17" name="Google Shape;1117;p71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18" name="Google Shape;1118;p71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19" name="Google Shape;1119;p71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20" name="Google Shape;1120;p71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21" name="Google Shape;1121;p71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1122" name="Google Shape;1122;p71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1123" name="Google Shape;1123;p71"/>
          <p:cNvSpPr txBox="1"/>
          <p:nvPr/>
        </p:nvSpPr>
        <p:spPr>
          <a:xfrm>
            <a:off x="399672" y="6038947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divide these fractions giving the answer in the simplest form.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27" name="Shape 1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8" name="Google Shape;1128;p72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29" name="Google Shape;1129;p72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30" name="Google Shape;1130;p72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31" name="Google Shape;1131;p72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32" name="Google Shape;1132;p72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33" name="Google Shape;1133;p72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34" name="Google Shape;1134;p72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35" name="Google Shape;1135;p72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36" name="Google Shape;1136;p72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37" name="Google Shape;1137;p72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38" name="Google Shape;1138;p72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39" name="Google Shape;1139;p72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40" name="Google Shape;1140;p72"/>
          <p:cNvSpPr txBox="1"/>
          <p:nvPr/>
        </p:nvSpPr>
        <p:spPr>
          <a:xfrm>
            <a:off x="446764" y="679370"/>
            <a:ext cx="218102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25% of 2 litres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41" name="Google Shape;1141;p72"/>
          <p:cNvSpPr txBox="1"/>
          <p:nvPr/>
        </p:nvSpPr>
        <p:spPr>
          <a:xfrm>
            <a:off x="4959112" y="679370"/>
            <a:ext cx="184513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500</a:t>
            </a:r>
            <a:r>
              <a:rPr i="1"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ml</a:t>
            </a:r>
            <a:endParaRPr i="1"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42" name="Google Shape;1142;p72"/>
          <p:cNvSpPr txBox="1"/>
          <p:nvPr/>
        </p:nvSpPr>
        <p:spPr>
          <a:xfrm>
            <a:off x="480461" y="1657245"/>
            <a:ext cx="200330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5% of 140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43" name="Google Shape;1143;p72"/>
          <p:cNvSpPr txBox="1"/>
          <p:nvPr/>
        </p:nvSpPr>
        <p:spPr>
          <a:xfrm>
            <a:off x="4993330" y="1669543"/>
            <a:ext cx="181091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44" name="Google Shape;1144;p72"/>
          <p:cNvSpPr txBox="1"/>
          <p:nvPr/>
        </p:nvSpPr>
        <p:spPr>
          <a:xfrm>
            <a:off x="480308" y="2551055"/>
            <a:ext cx="221948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75% of 24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45" name="Google Shape;1145;p72"/>
          <p:cNvSpPr txBox="1"/>
          <p:nvPr/>
        </p:nvSpPr>
        <p:spPr>
          <a:xfrm>
            <a:off x="4993330" y="2569370"/>
            <a:ext cx="195493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18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46" name="Google Shape;1146;p72"/>
          <p:cNvSpPr txBox="1"/>
          <p:nvPr/>
        </p:nvSpPr>
        <p:spPr>
          <a:xfrm>
            <a:off x="4993330" y="3469370"/>
            <a:ext cx="195493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£0.42 or 42p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47" name="Google Shape;1147;p72"/>
          <p:cNvSpPr txBox="1"/>
          <p:nvPr/>
        </p:nvSpPr>
        <p:spPr>
          <a:xfrm>
            <a:off x="5005412" y="4369370"/>
            <a:ext cx="208686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£1.56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48" name="Google Shape;1148;p72"/>
          <p:cNvSpPr txBox="1"/>
          <p:nvPr/>
        </p:nvSpPr>
        <p:spPr>
          <a:xfrm>
            <a:off x="5005412" y="5269370"/>
            <a:ext cx="244690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80g or 0.08kg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49" name="Google Shape;1149;p72"/>
          <p:cNvSpPr txBox="1"/>
          <p:nvPr/>
        </p:nvSpPr>
        <p:spPr>
          <a:xfrm>
            <a:off x="526413" y="3448023"/>
            <a:ext cx="195735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15% of £2.80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50" name="Google Shape;1150;p72"/>
          <p:cNvSpPr txBox="1"/>
          <p:nvPr/>
        </p:nvSpPr>
        <p:spPr>
          <a:xfrm>
            <a:off x="526413" y="4348023"/>
            <a:ext cx="246141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39% of £4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51" name="Google Shape;1151;p72"/>
          <p:cNvSpPr txBox="1"/>
          <p:nvPr/>
        </p:nvSpPr>
        <p:spPr>
          <a:xfrm>
            <a:off x="539553" y="5263448"/>
            <a:ext cx="237626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1% of 8kg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52" name="Google Shape;1152;p72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53" name="Google Shape;1153;p72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54" name="Google Shape;1154;p72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55" name="Google Shape;1155;p72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56" name="Google Shape;1156;p72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57" name="Google Shape;1157;p72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58" name="Google Shape;1158;p72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1159" name="Google Shape;1159;p72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1160" name="Google Shape;1160;p72"/>
          <p:cNvSpPr txBox="1"/>
          <p:nvPr/>
        </p:nvSpPr>
        <p:spPr>
          <a:xfrm>
            <a:off x="399672" y="6038947"/>
            <a:ext cx="748469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calculate the % of these amounts.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64" name="Shape 1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5" name="Google Shape;1165;p73">
            <a:hlinkClick action="ppaction://hlinksldjump" r:id="rId3"/>
          </p:cNvPr>
          <p:cNvSpPr/>
          <p:nvPr/>
        </p:nvSpPr>
        <p:spPr>
          <a:xfrm>
            <a:off x="560517" y="27089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66" name="Google Shape;1166;p73">
            <a:hlinkClick action="ppaction://hlinksldjump" r:id="rId4"/>
          </p:cNvPr>
          <p:cNvSpPr/>
          <p:nvPr/>
        </p:nvSpPr>
        <p:spPr>
          <a:xfrm>
            <a:off x="4999614" y="45091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67" name="Google Shape;1167;p73">
            <a:hlinkClick action="ppaction://hlinksldjump" r:id="rId5"/>
          </p:cNvPr>
          <p:cNvSpPr/>
          <p:nvPr/>
        </p:nvSpPr>
        <p:spPr>
          <a:xfrm>
            <a:off x="567566" y="45091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68" name="Google Shape;1168;p73">
            <a:hlinkClick action="ppaction://hlinksldjump" r:id="rId6"/>
          </p:cNvPr>
          <p:cNvSpPr/>
          <p:nvPr/>
        </p:nvSpPr>
        <p:spPr>
          <a:xfrm>
            <a:off x="5024181" y="27089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69" name="Google Shape;1169;p73">
            <a:hlinkClick action="ppaction://hlinksldjump" r:id="rId7"/>
          </p:cNvPr>
          <p:cNvSpPr/>
          <p:nvPr/>
        </p:nvSpPr>
        <p:spPr>
          <a:xfrm>
            <a:off x="5033135" y="980728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170" name="Google Shape;1170;p73"/>
          <p:cNvGrpSpPr/>
          <p:nvPr/>
        </p:nvGrpSpPr>
        <p:grpSpPr>
          <a:xfrm>
            <a:off x="583486" y="980728"/>
            <a:ext cx="3772490" cy="864096"/>
            <a:chOff x="583486" y="980728"/>
            <a:chExt cx="3772490" cy="864096"/>
          </a:xfrm>
        </p:grpSpPr>
        <p:sp>
          <p:nvSpPr>
            <p:cNvPr id="1171" name="Google Shape;1171;p73">
              <a:hlinkClick action="ppaction://hlinksldjump" r:id="rId8"/>
            </p:cNvPr>
            <p:cNvSpPr/>
            <p:nvPr/>
          </p:nvSpPr>
          <p:spPr>
            <a:xfrm>
              <a:off x="583486" y="980728"/>
              <a:ext cx="3648676" cy="864096"/>
            </a:xfrm>
            <a:prstGeom prst="roundRect">
              <a:avLst>
                <a:gd fmla="val 16667" name="adj"/>
              </a:avLst>
            </a:prstGeom>
            <a:solidFill>
              <a:srgbClr val="17365D"/>
            </a:solidFill>
            <a:ln cap="flat" cmpd="sng" w="25400">
              <a:solidFill>
                <a:srgbClr val="FFFF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72" name="Google Shape;1172;p73"/>
            <p:cNvSpPr txBox="1"/>
            <p:nvPr/>
          </p:nvSpPr>
          <p:spPr>
            <a:xfrm>
              <a:off x="583486" y="1120388"/>
              <a:ext cx="3772490" cy="5847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3200">
                  <a:solidFill>
                    <a:srgbClr val="FFFF00"/>
                  </a:solidFill>
                  <a:latin typeface="Calibri"/>
                  <a:ea typeface="Calibri"/>
                  <a:cs typeface="Calibri"/>
                  <a:sym typeface="Calibri"/>
                </a:rPr>
                <a:t>Analogue → Digital</a:t>
              </a:r>
              <a:endParaRPr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173" name="Google Shape;1173;p73"/>
          <p:cNvSpPr txBox="1"/>
          <p:nvPr/>
        </p:nvSpPr>
        <p:spPr>
          <a:xfrm>
            <a:off x="467544" y="4648780"/>
            <a:ext cx="3888432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24 Hour Clock</a:t>
            </a:r>
            <a:endParaRPr sz="32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74" name="Google Shape;1174;p73"/>
          <p:cNvSpPr txBox="1"/>
          <p:nvPr/>
        </p:nvSpPr>
        <p:spPr>
          <a:xfrm>
            <a:off x="567566" y="2846212"/>
            <a:ext cx="3356362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Digital → Analogue</a:t>
            </a:r>
            <a:endParaRPr sz="32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75" name="Google Shape;1175;p73"/>
          <p:cNvSpPr txBox="1"/>
          <p:nvPr/>
        </p:nvSpPr>
        <p:spPr>
          <a:xfrm>
            <a:off x="5148064" y="2851215"/>
            <a:ext cx="3168352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Forward in time</a:t>
            </a:r>
            <a:endParaRPr sz="32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76" name="Google Shape;1176;p73"/>
          <p:cNvSpPr txBox="1"/>
          <p:nvPr/>
        </p:nvSpPr>
        <p:spPr>
          <a:xfrm>
            <a:off x="4996071" y="1120386"/>
            <a:ext cx="3752393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How long?</a:t>
            </a:r>
            <a:endParaRPr sz="32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1177" name="Google Shape;1177;p73">
            <a:hlinkClick action="ppaction://hlinksldjump" r:id="rId9"/>
          </p:cNvPr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8033606" y="5733256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1178" name="Google Shape;1178;p73"/>
          <p:cNvSpPr txBox="1"/>
          <p:nvPr/>
        </p:nvSpPr>
        <p:spPr>
          <a:xfrm>
            <a:off x="5220071" y="4648780"/>
            <a:ext cx="3270677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Backwards in time</a:t>
            </a:r>
            <a:endParaRPr sz="32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79" name="Google Shape;1179;p73"/>
          <p:cNvSpPr txBox="1"/>
          <p:nvPr/>
        </p:nvSpPr>
        <p:spPr>
          <a:xfrm>
            <a:off x="179512" y="6190399"/>
            <a:ext cx="79208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Time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83" name="Shape 1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4" name="Google Shape;1184;p74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5" name="Google Shape;1185;p74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6" name="Google Shape;1186;p74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7" name="Google Shape;1187;p74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8" name="Google Shape;1188;p74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9" name="Google Shape;1189;p74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90" name="Google Shape;1190;p74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91" name="Google Shape;1191;p74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92" name="Google Shape;1192;p74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93" name="Google Shape;1193;p74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94" name="Google Shape;1194;p74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95" name="Google Shape;1195;p74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96" name="Google Shape;1196;p74"/>
          <p:cNvSpPr txBox="1"/>
          <p:nvPr/>
        </p:nvSpPr>
        <p:spPr>
          <a:xfrm>
            <a:off x="400849" y="691973"/>
            <a:ext cx="187220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Five to eight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97" name="Google Shape;1197;p74"/>
          <p:cNvSpPr txBox="1"/>
          <p:nvPr/>
        </p:nvSpPr>
        <p:spPr>
          <a:xfrm>
            <a:off x="4959112" y="679370"/>
            <a:ext cx="98104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7:55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98" name="Google Shape;1198;p74"/>
          <p:cNvSpPr txBox="1"/>
          <p:nvPr/>
        </p:nvSpPr>
        <p:spPr>
          <a:xfrm>
            <a:off x="548151" y="1438710"/>
            <a:ext cx="3449812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Twenty-seven minutes past 6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99" name="Google Shape;1199;p74"/>
          <p:cNvSpPr txBox="1"/>
          <p:nvPr/>
        </p:nvSpPr>
        <p:spPr>
          <a:xfrm>
            <a:off x="4993330" y="1669543"/>
            <a:ext cx="73079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6:27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0" name="Google Shape;1200;p74"/>
          <p:cNvSpPr txBox="1"/>
          <p:nvPr/>
        </p:nvSpPr>
        <p:spPr>
          <a:xfrm>
            <a:off x="474114" y="2523203"/>
            <a:ext cx="352384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Seventeen minutes to one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1" name="Google Shape;1201;p74"/>
          <p:cNvSpPr txBox="1"/>
          <p:nvPr/>
        </p:nvSpPr>
        <p:spPr>
          <a:xfrm>
            <a:off x="4993330" y="2569370"/>
            <a:ext cx="274702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12:43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2" name="Google Shape;1202;p74"/>
          <p:cNvSpPr txBox="1"/>
          <p:nvPr/>
        </p:nvSpPr>
        <p:spPr>
          <a:xfrm>
            <a:off x="4993330" y="3469370"/>
            <a:ext cx="123485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10:45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3" name="Google Shape;1203;p74"/>
          <p:cNvSpPr txBox="1"/>
          <p:nvPr/>
        </p:nvSpPr>
        <p:spPr>
          <a:xfrm>
            <a:off x="5005412" y="4369370"/>
            <a:ext cx="93474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3:30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4" name="Google Shape;1204;p74"/>
          <p:cNvSpPr txBox="1"/>
          <p:nvPr/>
        </p:nvSpPr>
        <p:spPr>
          <a:xfrm>
            <a:off x="5005412" y="5269370"/>
            <a:ext cx="122277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12:03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5" name="Google Shape;1205;p74"/>
          <p:cNvSpPr txBox="1"/>
          <p:nvPr/>
        </p:nvSpPr>
        <p:spPr>
          <a:xfrm>
            <a:off x="514832" y="3445698"/>
            <a:ext cx="247299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Quarter to eleven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6" name="Google Shape;1206;p74"/>
          <p:cNvSpPr txBox="1"/>
          <p:nvPr/>
        </p:nvSpPr>
        <p:spPr>
          <a:xfrm>
            <a:off x="513290" y="4360458"/>
            <a:ext cx="211449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Half past three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7" name="Google Shape;1207;p74"/>
          <p:cNvSpPr txBox="1"/>
          <p:nvPr/>
        </p:nvSpPr>
        <p:spPr>
          <a:xfrm>
            <a:off x="539553" y="5263448"/>
            <a:ext cx="331236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Three minutes past noon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8" name="Google Shape;1208;p74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9" name="Google Shape;1209;p74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10" name="Google Shape;1210;p74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11" name="Google Shape;1211;p74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12" name="Google Shape;1212;p74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13" name="Google Shape;1213;p74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14" name="Google Shape;1214;p74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1215" name="Google Shape;1215;p74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1216" name="Google Shape;1216;p74"/>
          <p:cNvSpPr txBox="1"/>
          <p:nvPr/>
        </p:nvSpPr>
        <p:spPr>
          <a:xfrm>
            <a:off x="400849" y="6013942"/>
            <a:ext cx="7632757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change these analogue times to digital.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20" name="Shape 1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1" name="Google Shape;1221;p75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22" name="Google Shape;1222;p75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23" name="Google Shape;1223;p75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24" name="Google Shape;1224;p75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25" name="Google Shape;1225;p75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26" name="Google Shape;1226;p75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27" name="Google Shape;1227;p75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28" name="Google Shape;1228;p75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29" name="Google Shape;1229;p75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30" name="Google Shape;1230;p75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31" name="Google Shape;1231;p75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32" name="Google Shape;1232;p75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33" name="Google Shape;1233;p75"/>
          <p:cNvSpPr txBox="1"/>
          <p:nvPr/>
        </p:nvSpPr>
        <p:spPr>
          <a:xfrm>
            <a:off x="468350" y="647623"/>
            <a:ext cx="110090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7:46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34" name="Google Shape;1234;p75"/>
          <p:cNvSpPr txBox="1"/>
          <p:nvPr/>
        </p:nvSpPr>
        <p:spPr>
          <a:xfrm>
            <a:off x="4959111" y="679370"/>
            <a:ext cx="342931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14 minutes to eight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35" name="Google Shape;1235;p75"/>
          <p:cNvSpPr txBox="1"/>
          <p:nvPr/>
        </p:nvSpPr>
        <p:spPr>
          <a:xfrm>
            <a:off x="468350" y="1593470"/>
            <a:ext cx="148626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10:15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36" name="Google Shape;1236;p75"/>
          <p:cNvSpPr txBox="1"/>
          <p:nvPr/>
        </p:nvSpPr>
        <p:spPr>
          <a:xfrm>
            <a:off x="4993330" y="1669543"/>
            <a:ext cx="332308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Quarter past 10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37" name="Google Shape;1237;p75"/>
          <p:cNvSpPr txBox="1"/>
          <p:nvPr/>
        </p:nvSpPr>
        <p:spPr>
          <a:xfrm>
            <a:off x="480308" y="2551055"/>
            <a:ext cx="171542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2:35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38" name="Google Shape;1238;p75"/>
          <p:cNvSpPr txBox="1"/>
          <p:nvPr/>
        </p:nvSpPr>
        <p:spPr>
          <a:xfrm>
            <a:off x="4751914" y="2551054"/>
            <a:ext cx="385350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  25 minutes to 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39" name="Google Shape;1239;p75"/>
          <p:cNvSpPr txBox="1"/>
          <p:nvPr/>
        </p:nvSpPr>
        <p:spPr>
          <a:xfrm>
            <a:off x="4993330" y="3469370"/>
            <a:ext cx="289103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9 minutes past 11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40" name="Google Shape;1240;p75"/>
          <p:cNvSpPr txBox="1"/>
          <p:nvPr/>
        </p:nvSpPr>
        <p:spPr>
          <a:xfrm>
            <a:off x="4959111" y="4369370"/>
            <a:ext cx="230289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23 minutes to 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41" name="Google Shape;1241;p75"/>
          <p:cNvSpPr txBox="1"/>
          <p:nvPr/>
        </p:nvSpPr>
        <p:spPr>
          <a:xfrm>
            <a:off x="5005411" y="5269370"/>
            <a:ext cx="225659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 minutes to 10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42" name="Google Shape;1242;p75"/>
          <p:cNvSpPr txBox="1"/>
          <p:nvPr/>
        </p:nvSpPr>
        <p:spPr>
          <a:xfrm>
            <a:off x="526413" y="3448023"/>
            <a:ext cx="142820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11.09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43" name="Google Shape;1243;p75"/>
          <p:cNvSpPr txBox="1"/>
          <p:nvPr/>
        </p:nvSpPr>
        <p:spPr>
          <a:xfrm>
            <a:off x="526413" y="4348023"/>
            <a:ext cx="238940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5:37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44" name="Google Shape;1244;p75"/>
          <p:cNvSpPr txBox="1"/>
          <p:nvPr/>
        </p:nvSpPr>
        <p:spPr>
          <a:xfrm>
            <a:off x="539553" y="5263448"/>
            <a:ext cx="165618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9:54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45" name="Google Shape;1245;p75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46" name="Google Shape;1246;p75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47" name="Google Shape;1247;p75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48" name="Google Shape;1248;p75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49" name="Google Shape;1249;p75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0" name="Google Shape;1250;p75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1" name="Google Shape;1251;p75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1252" name="Google Shape;1252;p75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1253" name="Google Shape;1253;p75"/>
          <p:cNvSpPr txBox="1"/>
          <p:nvPr/>
        </p:nvSpPr>
        <p:spPr>
          <a:xfrm>
            <a:off x="399672" y="6038947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change these digital times to analogue.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57" name="Shape 1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8" name="Google Shape;1258;p76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9" name="Google Shape;1259;p76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60" name="Google Shape;1260;p76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61" name="Google Shape;1261;p76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62" name="Google Shape;1262;p76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63" name="Google Shape;1263;p76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64" name="Google Shape;1264;p76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65" name="Google Shape;1265;p76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66" name="Google Shape;1266;p76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67" name="Google Shape;1267;p76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68" name="Google Shape;1268;p76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69" name="Google Shape;1269;p76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70" name="Google Shape;1270;p76"/>
          <p:cNvSpPr txBox="1"/>
          <p:nvPr/>
        </p:nvSpPr>
        <p:spPr>
          <a:xfrm>
            <a:off x="4959112" y="679370"/>
            <a:ext cx="90903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02:30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71" name="Google Shape;1271;p76"/>
          <p:cNvSpPr txBox="1"/>
          <p:nvPr/>
        </p:nvSpPr>
        <p:spPr>
          <a:xfrm>
            <a:off x="480461" y="1577210"/>
            <a:ext cx="135523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5:48pm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72" name="Google Shape;1272;p76"/>
          <p:cNvSpPr txBox="1"/>
          <p:nvPr/>
        </p:nvSpPr>
        <p:spPr>
          <a:xfrm>
            <a:off x="4993330" y="1669543"/>
            <a:ext cx="123485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17:48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73" name="Google Shape;1273;p76"/>
          <p:cNvSpPr txBox="1"/>
          <p:nvPr/>
        </p:nvSpPr>
        <p:spPr>
          <a:xfrm>
            <a:off x="480308" y="2551055"/>
            <a:ext cx="157141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12:04am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74" name="Google Shape;1274;p76"/>
          <p:cNvSpPr txBox="1"/>
          <p:nvPr/>
        </p:nvSpPr>
        <p:spPr>
          <a:xfrm>
            <a:off x="4993329" y="2569370"/>
            <a:ext cx="94146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00:04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75" name="Google Shape;1275;p76"/>
          <p:cNvSpPr txBox="1"/>
          <p:nvPr/>
        </p:nvSpPr>
        <p:spPr>
          <a:xfrm>
            <a:off x="4993330" y="3469370"/>
            <a:ext cx="188292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21:47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76" name="Google Shape;1276;p76"/>
          <p:cNvSpPr txBox="1"/>
          <p:nvPr/>
        </p:nvSpPr>
        <p:spPr>
          <a:xfrm>
            <a:off x="5005412" y="4369370"/>
            <a:ext cx="158281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19:15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77" name="Google Shape;1277;p76"/>
          <p:cNvSpPr txBox="1"/>
          <p:nvPr/>
        </p:nvSpPr>
        <p:spPr>
          <a:xfrm>
            <a:off x="5005412" y="5269370"/>
            <a:ext cx="122277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10:18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78" name="Google Shape;1278;p76"/>
          <p:cNvSpPr txBox="1"/>
          <p:nvPr/>
        </p:nvSpPr>
        <p:spPr>
          <a:xfrm>
            <a:off x="526413" y="3448023"/>
            <a:ext cx="120772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9:47pm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79" name="Google Shape;1279;p76"/>
          <p:cNvSpPr txBox="1"/>
          <p:nvPr/>
        </p:nvSpPr>
        <p:spPr>
          <a:xfrm>
            <a:off x="480072" y="4323203"/>
            <a:ext cx="157164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7:15pm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80" name="Google Shape;1280;p76"/>
          <p:cNvSpPr txBox="1"/>
          <p:nvPr/>
        </p:nvSpPr>
        <p:spPr>
          <a:xfrm>
            <a:off x="515721" y="5188282"/>
            <a:ext cx="160800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10:18am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81" name="Google Shape;1281;p76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82" name="Google Shape;1282;p76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83" name="Google Shape;1283;p76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84" name="Google Shape;1284;p76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85" name="Google Shape;1285;p76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86" name="Google Shape;1286;p76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87" name="Google Shape;1287;p76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1288" name="Google Shape;1288;p76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1289" name="Google Shape;1289;p76"/>
          <p:cNvSpPr txBox="1"/>
          <p:nvPr/>
        </p:nvSpPr>
        <p:spPr>
          <a:xfrm>
            <a:off x="399672" y="6038947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convert these times to 24 hour clock.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90" name="Google Shape;1290;p76"/>
          <p:cNvSpPr txBox="1"/>
          <p:nvPr/>
        </p:nvSpPr>
        <p:spPr>
          <a:xfrm>
            <a:off x="480461" y="679370"/>
            <a:ext cx="250736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2:30am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94" name="Shape 1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5" name="Google Shape;1295;p77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96" name="Google Shape;1296;p77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97" name="Google Shape;1297;p77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98" name="Google Shape;1298;p77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99" name="Google Shape;1299;p77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00" name="Google Shape;1300;p77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01" name="Google Shape;1301;p77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02" name="Google Shape;1302;p77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03" name="Google Shape;1303;p77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04" name="Google Shape;1304;p77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05" name="Google Shape;1305;p77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06" name="Google Shape;1306;p77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07" name="Google Shape;1307;p77"/>
          <p:cNvSpPr txBox="1"/>
          <p:nvPr/>
        </p:nvSpPr>
        <p:spPr>
          <a:xfrm>
            <a:off x="400848" y="667837"/>
            <a:ext cx="244296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5:40 – 6:25</a:t>
            </a:r>
            <a:endParaRPr/>
          </a:p>
        </p:txBody>
      </p:sp>
      <p:sp>
        <p:nvSpPr>
          <p:cNvPr id="1308" name="Google Shape;1308;p77"/>
          <p:cNvSpPr txBox="1"/>
          <p:nvPr/>
        </p:nvSpPr>
        <p:spPr>
          <a:xfrm>
            <a:off x="4959112" y="679370"/>
            <a:ext cx="220517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45mins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09" name="Google Shape;1309;p77"/>
          <p:cNvSpPr txBox="1"/>
          <p:nvPr/>
        </p:nvSpPr>
        <p:spPr>
          <a:xfrm>
            <a:off x="4993330" y="1669543"/>
            <a:ext cx="159489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4hr 12mins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10" name="Google Shape;1310;p77"/>
          <p:cNvSpPr txBox="1"/>
          <p:nvPr/>
        </p:nvSpPr>
        <p:spPr>
          <a:xfrm>
            <a:off x="480308" y="2551055"/>
            <a:ext cx="279554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10:15 – 10:50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11" name="Google Shape;1311;p77"/>
          <p:cNvSpPr txBox="1"/>
          <p:nvPr/>
        </p:nvSpPr>
        <p:spPr>
          <a:xfrm>
            <a:off x="4993330" y="2569370"/>
            <a:ext cx="123485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35mins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12" name="Google Shape;1312;p77"/>
          <p:cNvSpPr txBox="1"/>
          <p:nvPr/>
        </p:nvSpPr>
        <p:spPr>
          <a:xfrm>
            <a:off x="4993330" y="3469370"/>
            <a:ext cx="159489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3hr 52mins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13" name="Google Shape;1313;p77"/>
          <p:cNvSpPr txBox="1"/>
          <p:nvPr/>
        </p:nvSpPr>
        <p:spPr>
          <a:xfrm>
            <a:off x="5005412" y="4369370"/>
            <a:ext cx="122277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26mins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14" name="Google Shape;1314;p77"/>
          <p:cNvSpPr txBox="1"/>
          <p:nvPr/>
        </p:nvSpPr>
        <p:spPr>
          <a:xfrm>
            <a:off x="5005412" y="5269370"/>
            <a:ext cx="158281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2hr 24mins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15" name="Google Shape;1315;p77"/>
          <p:cNvSpPr txBox="1"/>
          <p:nvPr/>
        </p:nvSpPr>
        <p:spPr>
          <a:xfrm>
            <a:off x="480308" y="3401856"/>
            <a:ext cx="200346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06:37 – 10:29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16" name="Google Shape;1316;p77"/>
          <p:cNvSpPr txBox="1"/>
          <p:nvPr/>
        </p:nvSpPr>
        <p:spPr>
          <a:xfrm>
            <a:off x="480308" y="4348023"/>
            <a:ext cx="171542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5:48 – 6:14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17" name="Google Shape;1317;p77"/>
          <p:cNvSpPr txBox="1"/>
          <p:nvPr/>
        </p:nvSpPr>
        <p:spPr>
          <a:xfrm>
            <a:off x="503360" y="5211539"/>
            <a:ext cx="183639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2:04 – 4:28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18" name="Google Shape;1318;p77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19" name="Google Shape;1319;p77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20" name="Google Shape;1320;p77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21" name="Google Shape;1321;p77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22" name="Google Shape;1322;p77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23" name="Google Shape;1323;p77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24" name="Google Shape;1324;p77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1325" name="Google Shape;1325;p77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1326" name="Google Shape;1326;p77"/>
          <p:cNvSpPr txBox="1"/>
          <p:nvPr/>
        </p:nvSpPr>
        <p:spPr>
          <a:xfrm>
            <a:off x="399672" y="6038947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work out how long these TV programmes were.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27" name="Google Shape;1327;p77"/>
          <p:cNvSpPr txBox="1"/>
          <p:nvPr/>
        </p:nvSpPr>
        <p:spPr>
          <a:xfrm>
            <a:off x="480308" y="1623376"/>
            <a:ext cx="214747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2057 -  0109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31" name="Shape 1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2" name="Google Shape;1332;p78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33" name="Google Shape;1333;p78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34" name="Google Shape;1334;p78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35" name="Google Shape;1335;p78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36" name="Google Shape;1336;p78"/>
          <p:cNvSpPr/>
          <p:nvPr/>
        </p:nvSpPr>
        <p:spPr>
          <a:xfrm>
            <a:off x="386833" y="3308653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37" name="Google Shape;1337;p78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38" name="Google Shape;1338;p78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39" name="Google Shape;1339;p78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40" name="Google Shape;1340;p78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41" name="Google Shape;1341;p78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42" name="Google Shape;1342;p78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43" name="Google Shape;1343;p78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44" name="Google Shape;1344;p78"/>
          <p:cNvSpPr txBox="1"/>
          <p:nvPr/>
        </p:nvSpPr>
        <p:spPr>
          <a:xfrm>
            <a:off x="468587" y="674257"/>
            <a:ext cx="266325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10:17 + 35mins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45" name="Google Shape;1345;p78"/>
          <p:cNvSpPr txBox="1"/>
          <p:nvPr/>
        </p:nvSpPr>
        <p:spPr>
          <a:xfrm>
            <a:off x="4959112" y="679370"/>
            <a:ext cx="126907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10:52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46" name="Google Shape;1346;p78"/>
          <p:cNvSpPr txBox="1"/>
          <p:nvPr/>
        </p:nvSpPr>
        <p:spPr>
          <a:xfrm>
            <a:off x="480461" y="1657245"/>
            <a:ext cx="322744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6:51 + 28mins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47" name="Google Shape;1347;p78"/>
          <p:cNvSpPr txBox="1"/>
          <p:nvPr/>
        </p:nvSpPr>
        <p:spPr>
          <a:xfrm>
            <a:off x="4993330" y="1669543"/>
            <a:ext cx="123485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7:19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48" name="Google Shape;1348;p78"/>
          <p:cNvSpPr txBox="1"/>
          <p:nvPr/>
        </p:nvSpPr>
        <p:spPr>
          <a:xfrm>
            <a:off x="480308" y="2551055"/>
            <a:ext cx="229149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8:40 + 90mins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49" name="Google Shape;1349;p78"/>
          <p:cNvSpPr txBox="1"/>
          <p:nvPr/>
        </p:nvSpPr>
        <p:spPr>
          <a:xfrm>
            <a:off x="5049612" y="2569370"/>
            <a:ext cx="109083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10:10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50" name="Google Shape;1350;p78"/>
          <p:cNvSpPr txBox="1"/>
          <p:nvPr/>
        </p:nvSpPr>
        <p:spPr>
          <a:xfrm>
            <a:off x="5049612" y="3478800"/>
            <a:ext cx="117857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0104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51" name="Google Shape;1351;p78"/>
          <p:cNvSpPr txBox="1"/>
          <p:nvPr/>
        </p:nvSpPr>
        <p:spPr>
          <a:xfrm>
            <a:off x="5080486" y="4352783"/>
            <a:ext cx="158281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3:40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52" name="Google Shape;1352;p78"/>
          <p:cNvSpPr txBox="1"/>
          <p:nvPr/>
        </p:nvSpPr>
        <p:spPr>
          <a:xfrm>
            <a:off x="5071379" y="5253981"/>
            <a:ext cx="122277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9:18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53" name="Google Shape;1353;p78"/>
          <p:cNvSpPr txBox="1"/>
          <p:nvPr/>
        </p:nvSpPr>
        <p:spPr>
          <a:xfrm>
            <a:off x="526413" y="3448023"/>
            <a:ext cx="260542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23:48 + 1hr 16mins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54" name="Google Shape;1354;p78"/>
          <p:cNvSpPr txBox="1"/>
          <p:nvPr/>
        </p:nvSpPr>
        <p:spPr>
          <a:xfrm>
            <a:off x="542014" y="4317245"/>
            <a:ext cx="215777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3:25 + 15mins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55" name="Google Shape;1355;p78"/>
          <p:cNvSpPr txBox="1"/>
          <p:nvPr/>
        </p:nvSpPr>
        <p:spPr>
          <a:xfrm>
            <a:off x="539553" y="5263448"/>
            <a:ext cx="244827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2:49 + 6hr 29mins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56" name="Google Shape;1356;p78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57" name="Google Shape;1357;p78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58" name="Google Shape;1358;p78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59" name="Google Shape;1359;p78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60" name="Google Shape;1360;p78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61" name="Google Shape;1361;p78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62" name="Google Shape;1362;p78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1363" name="Google Shape;1363;p78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1364" name="Google Shape;1364;p78"/>
          <p:cNvSpPr txBox="1"/>
          <p:nvPr/>
        </p:nvSpPr>
        <p:spPr>
          <a:xfrm>
            <a:off x="399672" y="6038947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work out when a TV programme finished given its start time and length.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68" name="Shape 1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9" name="Google Shape;1369;p79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70" name="Google Shape;1370;p79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71" name="Google Shape;1371;p79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72" name="Google Shape;1372;p79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73" name="Google Shape;1373;p79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74" name="Google Shape;1374;p79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75" name="Google Shape;1375;p79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76" name="Google Shape;1376;p79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77" name="Google Shape;1377;p79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78" name="Google Shape;1378;p79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79" name="Google Shape;1379;p79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0" name="Google Shape;1380;p79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1" name="Google Shape;1381;p79"/>
          <p:cNvSpPr txBox="1"/>
          <p:nvPr/>
        </p:nvSpPr>
        <p:spPr>
          <a:xfrm>
            <a:off x="446764" y="679370"/>
            <a:ext cx="246905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6:15 – 2hr 30mins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2" name="Google Shape;1382;p79"/>
          <p:cNvSpPr txBox="1"/>
          <p:nvPr/>
        </p:nvSpPr>
        <p:spPr>
          <a:xfrm>
            <a:off x="4959112" y="679370"/>
            <a:ext cx="184513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3:45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3" name="Google Shape;1383;p79"/>
          <p:cNvSpPr txBox="1"/>
          <p:nvPr/>
        </p:nvSpPr>
        <p:spPr>
          <a:xfrm>
            <a:off x="480461" y="1657245"/>
            <a:ext cx="200330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3:18 – 46mins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4" name="Google Shape;1384;p79"/>
          <p:cNvSpPr txBox="1"/>
          <p:nvPr/>
        </p:nvSpPr>
        <p:spPr>
          <a:xfrm>
            <a:off x="4993330" y="1669543"/>
            <a:ext cx="181091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2:32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5" name="Google Shape;1385;p79"/>
          <p:cNvSpPr txBox="1"/>
          <p:nvPr/>
        </p:nvSpPr>
        <p:spPr>
          <a:xfrm>
            <a:off x="480308" y="2551055"/>
            <a:ext cx="265153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2:45 – 6hrs 57mins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6" name="Google Shape;1386;p79"/>
          <p:cNvSpPr txBox="1"/>
          <p:nvPr/>
        </p:nvSpPr>
        <p:spPr>
          <a:xfrm>
            <a:off x="4993330" y="2569370"/>
            <a:ext cx="195493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7:48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7" name="Google Shape;1387;p79"/>
          <p:cNvSpPr txBox="1"/>
          <p:nvPr/>
        </p:nvSpPr>
        <p:spPr>
          <a:xfrm>
            <a:off x="4993330" y="3469370"/>
            <a:ext cx="195493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2:48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8" name="Google Shape;1388;p79"/>
          <p:cNvSpPr txBox="1"/>
          <p:nvPr/>
        </p:nvSpPr>
        <p:spPr>
          <a:xfrm>
            <a:off x="5005412" y="4369370"/>
            <a:ext cx="208686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10:15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9" name="Google Shape;1389;p79"/>
          <p:cNvSpPr txBox="1"/>
          <p:nvPr/>
        </p:nvSpPr>
        <p:spPr>
          <a:xfrm>
            <a:off x="5076056" y="5211539"/>
            <a:ext cx="244690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7:35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90" name="Google Shape;1390;p79"/>
          <p:cNvSpPr txBox="1"/>
          <p:nvPr/>
        </p:nvSpPr>
        <p:spPr>
          <a:xfrm>
            <a:off x="526413" y="3448023"/>
            <a:ext cx="224538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4:22 – 94mins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91" name="Google Shape;1391;p79"/>
          <p:cNvSpPr txBox="1"/>
          <p:nvPr/>
        </p:nvSpPr>
        <p:spPr>
          <a:xfrm>
            <a:off x="526413" y="4348023"/>
            <a:ext cx="246141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10:30 – 15mins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92" name="Google Shape;1392;p79"/>
          <p:cNvSpPr txBox="1"/>
          <p:nvPr/>
        </p:nvSpPr>
        <p:spPr>
          <a:xfrm>
            <a:off x="539553" y="5263448"/>
            <a:ext cx="259228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8:50 – 1hr 15mins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93" name="Google Shape;1393;p79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94" name="Google Shape;1394;p79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95" name="Google Shape;1395;p79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96" name="Google Shape;1396;p79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97" name="Google Shape;1397;p79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87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98" name="Google Shape;1398;p79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99" name="Google Shape;1399;p79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1400" name="Google Shape;1400;p79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1401" name="Google Shape;1401;p79"/>
          <p:cNvSpPr txBox="1"/>
          <p:nvPr/>
        </p:nvSpPr>
        <p:spPr>
          <a:xfrm>
            <a:off x="399672" y="6038947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work out when a TV programme started given its length and finish time.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05" name="Shape 14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6" name="Google Shape;1406;p80">
            <a:hlinkClick action="ppaction://hlinksldjump" r:id="rId3"/>
          </p:cNvPr>
          <p:cNvSpPr/>
          <p:nvPr/>
        </p:nvSpPr>
        <p:spPr>
          <a:xfrm>
            <a:off x="560517" y="27089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07" name="Google Shape;1407;p80">
            <a:hlinkClick action="ppaction://hlinksldjump" r:id="rId4"/>
          </p:cNvPr>
          <p:cNvSpPr/>
          <p:nvPr/>
        </p:nvSpPr>
        <p:spPr>
          <a:xfrm>
            <a:off x="4999614" y="45091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08" name="Google Shape;1408;p80">
            <a:hlinkClick action="ppaction://hlinksldjump" r:id="rId5"/>
          </p:cNvPr>
          <p:cNvSpPr/>
          <p:nvPr/>
        </p:nvSpPr>
        <p:spPr>
          <a:xfrm>
            <a:off x="567566" y="45091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09" name="Google Shape;1409;p80">
            <a:hlinkClick action="ppaction://hlinksldjump" r:id="rId6"/>
          </p:cNvPr>
          <p:cNvSpPr/>
          <p:nvPr/>
        </p:nvSpPr>
        <p:spPr>
          <a:xfrm>
            <a:off x="5024181" y="27089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10" name="Google Shape;1410;p80">
            <a:hlinkClick action="ppaction://hlinksldjump" r:id="rId7"/>
          </p:cNvPr>
          <p:cNvSpPr/>
          <p:nvPr/>
        </p:nvSpPr>
        <p:spPr>
          <a:xfrm>
            <a:off x="5033135" y="980728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411" name="Google Shape;1411;p80"/>
          <p:cNvGrpSpPr/>
          <p:nvPr/>
        </p:nvGrpSpPr>
        <p:grpSpPr>
          <a:xfrm>
            <a:off x="583486" y="980728"/>
            <a:ext cx="3772490" cy="864096"/>
            <a:chOff x="583486" y="980728"/>
            <a:chExt cx="3772490" cy="864096"/>
          </a:xfrm>
        </p:grpSpPr>
        <p:sp>
          <p:nvSpPr>
            <p:cNvPr id="1412" name="Google Shape;1412;p80">
              <a:hlinkClick action="ppaction://hlinksldjump" r:id="rId8"/>
            </p:cNvPr>
            <p:cNvSpPr/>
            <p:nvPr/>
          </p:nvSpPr>
          <p:spPr>
            <a:xfrm>
              <a:off x="583486" y="980728"/>
              <a:ext cx="3648676" cy="864096"/>
            </a:xfrm>
            <a:prstGeom prst="roundRect">
              <a:avLst>
                <a:gd fmla="val 16667" name="adj"/>
              </a:avLst>
            </a:prstGeom>
            <a:solidFill>
              <a:srgbClr val="17365D"/>
            </a:solidFill>
            <a:ln cap="flat" cmpd="sng" w="25400">
              <a:solidFill>
                <a:srgbClr val="FFFF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13" name="Google Shape;1413;p80"/>
            <p:cNvSpPr txBox="1"/>
            <p:nvPr/>
          </p:nvSpPr>
          <p:spPr>
            <a:xfrm>
              <a:off x="583486" y="1120388"/>
              <a:ext cx="3772490" cy="5847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3200">
                  <a:solidFill>
                    <a:srgbClr val="FFFF00"/>
                  </a:solidFill>
                  <a:latin typeface="Calibri"/>
                  <a:ea typeface="Calibri"/>
                  <a:cs typeface="Calibri"/>
                  <a:sym typeface="Calibri"/>
                </a:rPr>
                <a:t>Simplifying Ratios</a:t>
              </a:r>
              <a:endParaRPr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414" name="Google Shape;1414;p80"/>
          <p:cNvSpPr txBox="1"/>
          <p:nvPr/>
        </p:nvSpPr>
        <p:spPr>
          <a:xfrm>
            <a:off x="467544" y="4648780"/>
            <a:ext cx="3600400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Proportion → Ratio</a:t>
            </a:r>
            <a:endParaRPr sz="32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15" name="Google Shape;1415;p80"/>
          <p:cNvSpPr txBox="1"/>
          <p:nvPr/>
        </p:nvSpPr>
        <p:spPr>
          <a:xfrm>
            <a:off x="567566" y="2846212"/>
            <a:ext cx="3428370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Ratio → Proportion</a:t>
            </a:r>
            <a:endParaRPr sz="32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16" name="Google Shape;1416;p80"/>
          <p:cNvSpPr txBox="1"/>
          <p:nvPr/>
        </p:nvSpPr>
        <p:spPr>
          <a:xfrm>
            <a:off x="5148064" y="2851215"/>
            <a:ext cx="3168352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Spiders:Flies</a:t>
            </a:r>
            <a:endParaRPr sz="32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17" name="Google Shape;1417;p80"/>
          <p:cNvSpPr txBox="1"/>
          <p:nvPr/>
        </p:nvSpPr>
        <p:spPr>
          <a:xfrm>
            <a:off x="4996071" y="1120386"/>
            <a:ext cx="2240225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Cooking </a:t>
            </a:r>
            <a:endParaRPr sz="32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1418" name="Google Shape;1418;p80">
            <a:hlinkClick action="ppaction://hlinksldjump" r:id="rId9"/>
          </p:cNvPr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8033606" y="5733256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1419" name="Google Shape;1419;p80"/>
          <p:cNvSpPr txBox="1"/>
          <p:nvPr/>
        </p:nvSpPr>
        <p:spPr>
          <a:xfrm>
            <a:off x="5220071" y="4648780"/>
            <a:ext cx="3270677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Scale drawing</a:t>
            </a:r>
            <a:endParaRPr sz="32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20" name="Google Shape;1420;p80"/>
          <p:cNvSpPr txBox="1"/>
          <p:nvPr/>
        </p:nvSpPr>
        <p:spPr>
          <a:xfrm>
            <a:off x="179512" y="6190399"/>
            <a:ext cx="1944216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Ratio &amp; Proportion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24" name="Shape 14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5" name="Google Shape;1425;p81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26" name="Google Shape;1426;p81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27" name="Google Shape;1427;p81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28" name="Google Shape;1428;p81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29" name="Google Shape;1429;p81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30" name="Google Shape;1430;p81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31" name="Google Shape;1431;p81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32" name="Google Shape;1432;p81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33" name="Google Shape;1433;p81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34" name="Google Shape;1434;p81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35" name="Google Shape;1435;p81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36" name="Google Shape;1436;p81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37" name="Google Shape;1437;p81"/>
          <p:cNvSpPr txBox="1"/>
          <p:nvPr/>
        </p:nvSpPr>
        <p:spPr>
          <a:xfrm>
            <a:off x="400849" y="691973"/>
            <a:ext cx="187220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12:8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38" name="Google Shape;1438;p81"/>
          <p:cNvSpPr txBox="1"/>
          <p:nvPr/>
        </p:nvSpPr>
        <p:spPr>
          <a:xfrm>
            <a:off x="4959112" y="679370"/>
            <a:ext cx="98104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3:2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39" name="Google Shape;1439;p81"/>
          <p:cNvSpPr txBox="1"/>
          <p:nvPr/>
        </p:nvSpPr>
        <p:spPr>
          <a:xfrm>
            <a:off x="508261" y="1665703"/>
            <a:ext cx="92750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38:95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40" name="Google Shape;1440;p81"/>
          <p:cNvSpPr txBox="1"/>
          <p:nvPr/>
        </p:nvSpPr>
        <p:spPr>
          <a:xfrm>
            <a:off x="4993330" y="1669543"/>
            <a:ext cx="73079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2:5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41" name="Google Shape;1441;p81"/>
          <p:cNvSpPr txBox="1"/>
          <p:nvPr/>
        </p:nvSpPr>
        <p:spPr>
          <a:xfrm>
            <a:off x="474114" y="2523203"/>
            <a:ext cx="109642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56:42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42" name="Google Shape;1442;p81"/>
          <p:cNvSpPr txBox="1"/>
          <p:nvPr/>
        </p:nvSpPr>
        <p:spPr>
          <a:xfrm>
            <a:off x="4993330" y="2569370"/>
            <a:ext cx="73079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4:3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43" name="Google Shape;1443;p81"/>
          <p:cNvSpPr txBox="1"/>
          <p:nvPr/>
        </p:nvSpPr>
        <p:spPr>
          <a:xfrm>
            <a:off x="4993330" y="3469370"/>
            <a:ext cx="87481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2:11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44" name="Google Shape;1444;p81"/>
          <p:cNvSpPr txBox="1"/>
          <p:nvPr/>
        </p:nvSpPr>
        <p:spPr>
          <a:xfrm>
            <a:off x="5005412" y="4369370"/>
            <a:ext cx="93474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12:5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45" name="Google Shape;1445;p81"/>
          <p:cNvSpPr txBox="1"/>
          <p:nvPr/>
        </p:nvSpPr>
        <p:spPr>
          <a:xfrm>
            <a:off x="5071379" y="5278486"/>
            <a:ext cx="71871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2:3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46" name="Google Shape;1446;p81"/>
          <p:cNvSpPr txBox="1"/>
          <p:nvPr/>
        </p:nvSpPr>
        <p:spPr>
          <a:xfrm>
            <a:off x="514832" y="3445698"/>
            <a:ext cx="247299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22:121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47" name="Google Shape;1447;p81"/>
          <p:cNvSpPr txBox="1"/>
          <p:nvPr/>
        </p:nvSpPr>
        <p:spPr>
          <a:xfrm>
            <a:off x="513290" y="4360458"/>
            <a:ext cx="105724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36:15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48" name="Google Shape;1448;p81"/>
          <p:cNvSpPr txBox="1"/>
          <p:nvPr/>
        </p:nvSpPr>
        <p:spPr>
          <a:xfrm>
            <a:off x="539554" y="5263448"/>
            <a:ext cx="103098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34:51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49" name="Google Shape;1449;p81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50" name="Google Shape;1450;p81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51" name="Google Shape;1451;p81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52" name="Google Shape;1452;p81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53" name="Google Shape;1453;p81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54" name="Google Shape;1454;p81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10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55" name="Google Shape;1455;p81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1456" name="Google Shape;1456;p81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1457" name="Google Shape;1457;p81"/>
          <p:cNvSpPr txBox="1"/>
          <p:nvPr/>
        </p:nvSpPr>
        <p:spPr>
          <a:xfrm>
            <a:off x="400849" y="6013942"/>
            <a:ext cx="763275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simplify these ratios.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61" name="Shape 14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2" name="Google Shape;1462;p82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63" name="Google Shape;1463;p82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64" name="Google Shape;1464;p82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65" name="Google Shape;1465;p82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66" name="Google Shape;1466;p82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67" name="Google Shape;1467;p82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68" name="Google Shape;1468;p82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69" name="Google Shape;1469;p82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70" name="Google Shape;1470;p82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71" name="Google Shape;1471;p82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72" name="Google Shape;1472;p82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73" name="Google Shape;1473;p82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74" name="Google Shape;1474;p82"/>
          <p:cNvSpPr txBox="1"/>
          <p:nvPr/>
        </p:nvSpPr>
        <p:spPr>
          <a:xfrm>
            <a:off x="468350" y="647623"/>
            <a:ext cx="110090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:7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75" name="Google Shape;1475;p82"/>
          <p:cNvSpPr txBox="1"/>
          <p:nvPr/>
        </p:nvSpPr>
        <p:spPr>
          <a:xfrm>
            <a:off x="4959111" y="679370"/>
            <a:ext cx="69300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2/9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76" name="Google Shape;1476;p82"/>
          <p:cNvSpPr txBox="1"/>
          <p:nvPr/>
        </p:nvSpPr>
        <p:spPr>
          <a:xfrm>
            <a:off x="468350" y="1593470"/>
            <a:ext cx="148626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:4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77" name="Google Shape;1477;p82"/>
          <p:cNvSpPr txBox="1"/>
          <p:nvPr/>
        </p:nvSpPr>
        <p:spPr>
          <a:xfrm>
            <a:off x="4993330" y="1669543"/>
            <a:ext cx="87481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1/5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78" name="Google Shape;1478;p82"/>
          <p:cNvSpPr txBox="1"/>
          <p:nvPr/>
        </p:nvSpPr>
        <p:spPr>
          <a:xfrm>
            <a:off x="480308" y="2551055"/>
            <a:ext cx="171542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:5:</a:t>
            </a:r>
            <a:r>
              <a:rPr lang="en-GB" sz="2400">
                <a:solidFill>
                  <a:srgbClr val="E36C09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endParaRPr sz="2400">
              <a:solidFill>
                <a:srgbClr val="E36C0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79" name="Google Shape;1479;p82"/>
          <p:cNvSpPr txBox="1"/>
          <p:nvPr/>
        </p:nvSpPr>
        <p:spPr>
          <a:xfrm>
            <a:off x="4751914" y="2551054"/>
            <a:ext cx="90020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  1/5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80" name="Google Shape;1480;p82"/>
          <p:cNvSpPr txBox="1"/>
          <p:nvPr/>
        </p:nvSpPr>
        <p:spPr>
          <a:xfrm>
            <a:off x="4993330" y="3469370"/>
            <a:ext cx="65879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3/8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81" name="Google Shape;1481;p82"/>
          <p:cNvSpPr txBox="1"/>
          <p:nvPr/>
        </p:nvSpPr>
        <p:spPr>
          <a:xfrm>
            <a:off x="4959111" y="4369370"/>
            <a:ext cx="90903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1/5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82" name="Google Shape;1482;p82"/>
          <p:cNvSpPr txBox="1"/>
          <p:nvPr/>
        </p:nvSpPr>
        <p:spPr>
          <a:xfrm>
            <a:off x="5005411" y="5269370"/>
            <a:ext cx="86273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3/19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83" name="Google Shape;1483;p82"/>
          <p:cNvSpPr txBox="1"/>
          <p:nvPr/>
        </p:nvSpPr>
        <p:spPr>
          <a:xfrm>
            <a:off x="526413" y="3448023"/>
            <a:ext cx="142820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3: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84" name="Google Shape;1484;p82"/>
          <p:cNvSpPr txBox="1"/>
          <p:nvPr/>
        </p:nvSpPr>
        <p:spPr>
          <a:xfrm>
            <a:off x="526413" y="4348023"/>
            <a:ext cx="238940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:3:</a:t>
            </a:r>
            <a:r>
              <a:rPr lang="en-GB" sz="2400">
                <a:solidFill>
                  <a:srgbClr val="E36C09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2400">
              <a:solidFill>
                <a:srgbClr val="E36C0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85" name="Google Shape;1485;p82"/>
          <p:cNvSpPr txBox="1"/>
          <p:nvPr/>
        </p:nvSpPr>
        <p:spPr>
          <a:xfrm>
            <a:off x="539553" y="5263448"/>
            <a:ext cx="165618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:7:</a:t>
            </a:r>
            <a:r>
              <a:rPr lang="en-GB" sz="2400">
                <a:solidFill>
                  <a:srgbClr val="E36C09"/>
                </a:solidFill>
                <a:latin typeface="Calibri"/>
                <a:ea typeface="Calibri"/>
                <a:cs typeface="Calibri"/>
                <a:sym typeface="Calibri"/>
              </a:rPr>
              <a:t>9</a:t>
            </a:r>
            <a:endParaRPr sz="2400">
              <a:solidFill>
                <a:srgbClr val="E36C0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86" name="Google Shape;1486;p82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87" name="Google Shape;1487;p82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88" name="Google Shape;1488;p82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89" name="Google Shape;1489;p82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90" name="Google Shape;1490;p82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91" name="Google Shape;1491;p82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92" name="Google Shape;1492;p82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1493" name="Google Shape;1493;p82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1494" name="Google Shape;1494;p82"/>
          <p:cNvSpPr txBox="1"/>
          <p:nvPr/>
        </p:nvSpPr>
        <p:spPr>
          <a:xfrm>
            <a:off x="399672" y="6038947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change ratios of white: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other </a:t>
            </a:r>
            <a:r>
              <a:rPr lang="en-GB" sz="2400">
                <a:solidFill>
                  <a:srgbClr val="92D050"/>
                </a:solidFill>
                <a:latin typeface="Calibri"/>
                <a:ea typeface="Calibri"/>
                <a:cs typeface="Calibri"/>
                <a:sym typeface="Calibri"/>
              </a:rPr>
              <a:t>colours </a:t>
            </a: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to proportion of white.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98" name="Shape 14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9" name="Google Shape;1499;p83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00" name="Google Shape;1500;p83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01" name="Google Shape;1501;p83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02" name="Google Shape;1502;p83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03" name="Google Shape;1503;p83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04" name="Google Shape;1504;p83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05" name="Google Shape;1505;p83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06" name="Google Shape;1506;p83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07" name="Google Shape;1507;p83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08" name="Google Shape;1508;p83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09" name="Google Shape;1509;p83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0" name="Google Shape;1510;p83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1" name="Google Shape;1511;p83"/>
          <p:cNvSpPr txBox="1"/>
          <p:nvPr/>
        </p:nvSpPr>
        <p:spPr>
          <a:xfrm>
            <a:off x="4959112" y="679370"/>
            <a:ext cx="90903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4:5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2" name="Google Shape;1512;p83"/>
          <p:cNvSpPr txBox="1"/>
          <p:nvPr/>
        </p:nvSpPr>
        <p:spPr>
          <a:xfrm>
            <a:off x="480461" y="1577210"/>
            <a:ext cx="135523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7/15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3" name="Google Shape;1513;p83"/>
          <p:cNvSpPr txBox="1"/>
          <p:nvPr/>
        </p:nvSpPr>
        <p:spPr>
          <a:xfrm>
            <a:off x="4993330" y="1669543"/>
            <a:ext cx="123485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7:8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4" name="Google Shape;1514;p83"/>
          <p:cNvSpPr txBox="1"/>
          <p:nvPr/>
        </p:nvSpPr>
        <p:spPr>
          <a:xfrm>
            <a:off x="480308" y="2551055"/>
            <a:ext cx="157141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1/2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5" name="Google Shape;1515;p83"/>
          <p:cNvSpPr txBox="1"/>
          <p:nvPr/>
        </p:nvSpPr>
        <p:spPr>
          <a:xfrm>
            <a:off x="4993330" y="2569370"/>
            <a:ext cx="80348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1:1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6" name="Google Shape;1516;p83"/>
          <p:cNvSpPr txBox="1"/>
          <p:nvPr/>
        </p:nvSpPr>
        <p:spPr>
          <a:xfrm>
            <a:off x="4993330" y="3469370"/>
            <a:ext cx="188292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1:2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7" name="Google Shape;1517;p83"/>
          <p:cNvSpPr txBox="1"/>
          <p:nvPr/>
        </p:nvSpPr>
        <p:spPr>
          <a:xfrm>
            <a:off x="5005412" y="4369370"/>
            <a:ext cx="158281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2:7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8" name="Google Shape;1518;p83"/>
          <p:cNvSpPr txBox="1"/>
          <p:nvPr/>
        </p:nvSpPr>
        <p:spPr>
          <a:xfrm>
            <a:off x="5005412" y="5269370"/>
            <a:ext cx="122277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3:95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9" name="Google Shape;1519;p83"/>
          <p:cNvSpPr txBox="1"/>
          <p:nvPr/>
        </p:nvSpPr>
        <p:spPr>
          <a:xfrm>
            <a:off x="526413" y="3448023"/>
            <a:ext cx="120772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1/3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20" name="Google Shape;1520;p83"/>
          <p:cNvSpPr txBox="1"/>
          <p:nvPr/>
        </p:nvSpPr>
        <p:spPr>
          <a:xfrm>
            <a:off x="480072" y="4323203"/>
            <a:ext cx="157164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2/9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21" name="Google Shape;1521;p83"/>
          <p:cNvSpPr txBox="1"/>
          <p:nvPr/>
        </p:nvSpPr>
        <p:spPr>
          <a:xfrm>
            <a:off x="515721" y="5188282"/>
            <a:ext cx="160800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3/98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22" name="Google Shape;1522;p83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23" name="Google Shape;1523;p83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24" name="Google Shape;1524;p83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25" name="Google Shape;1525;p83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26" name="Google Shape;1526;p83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27" name="Google Shape;1527;p83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28" name="Google Shape;1528;p83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1529" name="Google Shape;1529;p83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1530" name="Google Shape;1530;p83"/>
          <p:cNvSpPr txBox="1"/>
          <p:nvPr/>
        </p:nvSpPr>
        <p:spPr>
          <a:xfrm>
            <a:off x="399672" y="6038947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to convert these proportion of white to ratios of white:</a:t>
            </a:r>
            <a:r>
              <a:rPr lang="en-GB" sz="2400">
                <a:solidFill>
                  <a:srgbClr val="E36C09"/>
                </a:solidFill>
                <a:latin typeface="Calibri"/>
                <a:ea typeface="Calibri"/>
                <a:cs typeface="Calibri"/>
                <a:sym typeface="Calibri"/>
              </a:rPr>
              <a:t>other 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colours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31" name="Google Shape;1531;p83"/>
          <p:cNvSpPr txBox="1"/>
          <p:nvPr/>
        </p:nvSpPr>
        <p:spPr>
          <a:xfrm>
            <a:off x="480461" y="679370"/>
            <a:ext cx="250736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4/9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35" name="Shape 15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" name="Google Shape;1536;p84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37" name="Google Shape;1537;p84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38" name="Google Shape;1538;p84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39" name="Google Shape;1539;p84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40" name="Google Shape;1540;p84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41" name="Google Shape;1541;p84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42" name="Google Shape;1542;p84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43" name="Google Shape;1543;p84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44" name="Google Shape;1544;p84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45" name="Google Shape;1545;p84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46" name="Google Shape;1546;p84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47" name="Google Shape;1547;p84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48" name="Google Shape;1548;p84"/>
          <p:cNvSpPr txBox="1"/>
          <p:nvPr/>
        </p:nvSpPr>
        <p:spPr>
          <a:xfrm>
            <a:off x="400848" y="667837"/>
            <a:ext cx="244296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20 buns</a:t>
            </a:r>
            <a:endParaRPr/>
          </a:p>
        </p:txBody>
      </p:sp>
      <p:sp>
        <p:nvSpPr>
          <p:cNvPr id="1549" name="Google Shape;1549;p84"/>
          <p:cNvSpPr txBox="1"/>
          <p:nvPr/>
        </p:nvSpPr>
        <p:spPr>
          <a:xfrm>
            <a:off x="4959112" y="679370"/>
            <a:ext cx="220517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80g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50" name="Google Shape;1550;p84"/>
          <p:cNvSpPr txBox="1"/>
          <p:nvPr/>
        </p:nvSpPr>
        <p:spPr>
          <a:xfrm>
            <a:off x="4993330" y="1669543"/>
            <a:ext cx="159489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4g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51" name="Google Shape;1551;p84"/>
          <p:cNvSpPr txBox="1"/>
          <p:nvPr/>
        </p:nvSpPr>
        <p:spPr>
          <a:xfrm>
            <a:off x="480308" y="2551055"/>
            <a:ext cx="279554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100 buns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52" name="Google Shape;1552;p84"/>
          <p:cNvSpPr txBox="1"/>
          <p:nvPr/>
        </p:nvSpPr>
        <p:spPr>
          <a:xfrm>
            <a:off x="4993330" y="2569370"/>
            <a:ext cx="123485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400g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53" name="Google Shape;1553;p84"/>
          <p:cNvSpPr txBox="1"/>
          <p:nvPr/>
        </p:nvSpPr>
        <p:spPr>
          <a:xfrm>
            <a:off x="4993330" y="3469370"/>
            <a:ext cx="159489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120g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54" name="Google Shape;1554;p84"/>
          <p:cNvSpPr txBox="1"/>
          <p:nvPr/>
        </p:nvSpPr>
        <p:spPr>
          <a:xfrm>
            <a:off x="5005412" y="4369370"/>
            <a:ext cx="122277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68g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55" name="Google Shape;1555;p84"/>
          <p:cNvSpPr txBox="1"/>
          <p:nvPr/>
        </p:nvSpPr>
        <p:spPr>
          <a:xfrm>
            <a:off x="5005412" y="5269370"/>
            <a:ext cx="158281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2kg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56" name="Google Shape;1556;p84"/>
          <p:cNvSpPr txBox="1"/>
          <p:nvPr/>
        </p:nvSpPr>
        <p:spPr>
          <a:xfrm>
            <a:off x="480308" y="3401856"/>
            <a:ext cx="200346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30 buns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57" name="Google Shape;1557;p84"/>
          <p:cNvSpPr txBox="1"/>
          <p:nvPr/>
        </p:nvSpPr>
        <p:spPr>
          <a:xfrm>
            <a:off x="480308" y="4348023"/>
            <a:ext cx="171542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17 buns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58" name="Google Shape;1558;p84"/>
          <p:cNvSpPr txBox="1"/>
          <p:nvPr/>
        </p:nvSpPr>
        <p:spPr>
          <a:xfrm>
            <a:off x="503360" y="5211539"/>
            <a:ext cx="183639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500 buns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59" name="Google Shape;1559;p84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60" name="Google Shape;1560;p84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61" name="Google Shape;1561;p84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62" name="Google Shape;1562;p84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63" name="Google Shape;1563;p84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64" name="Google Shape;1564;p84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65" name="Google Shape;1565;p84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1566" name="Google Shape;1566;p84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1567" name="Google Shape;1567;p84"/>
          <p:cNvSpPr txBox="1"/>
          <p:nvPr/>
        </p:nvSpPr>
        <p:spPr>
          <a:xfrm>
            <a:off x="399672" y="6038947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work out how much sugar they needed to make buns if you need 20g for 5 buns.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68" name="Google Shape;1568;p84"/>
          <p:cNvSpPr txBox="1"/>
          <p:nvPr/>
        </p:nvSpPr>
        <p:spPr>
          <a:xfrm>
            <a:off x="480308" y="1623376"/>
            <a:ext cx="214747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 bun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72" name="Shape 15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3" name="Google Shape;1573;p85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74" name="Google Shape;1574;p85"/>
          <p:cNvSpPr/>
          <p:nvPr/>
        </p:nvSpPr>
        <p:spPr>
          <a:xfrm>
            <a:off x="384903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75" name="Google Shape;1575;p85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76" name="Google Shape;1576;p85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77" name="Google Shape;1577;p85"/>
          <p:cNvSpPr/>
          <p:nvPr/>
        </p:nvSpPr>
        <p:spPr>
          <a:xfrm>
            <a:off x="386833" y="3308653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78" name="Google Shape;1578;p85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79" name="Google Shape;1579;p85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80" name="Google Shape;1580;p85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81" name="Google Shape;1581;p85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82" name="Google Shape;1582;p85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83" name="Google Shape;1583;p85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84" name="Google Shape;1584;p85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85" name="Google Shape;1585;p85"/>
          <p:cNvSpPr txBox="1"/>
          <p:nvPr/>
        </p:nvSpPr>
        <p:spPr>
          <a:xfrm>
            <a:off x="468587" y="674257"/>
            <a:ext cx="129510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 spiders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86" name="Google Shape;1586;p85"/>
          <p:cNvSpPr txBox="1"/>
          <p:nvPr/>
        </p:nvSpPr>
        <p:spPr>
          <a:xfrm>
            <a:off x="4959112" y="679370"/>
            <a:ext cx="126907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15 flies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87" name="Google Shape;1587;p85"/>
          <p:cNvSpPr txBox="1"/>
          <p:nvPr/>
        </p:nvSpPr>
        <p:spPr>
          <a:xfrm>
            <a:off x="480461" y="1657245"/>
            <a:ext cx="322744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45 flies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88" name="Google Shape;1588;p85"/>
          <p:cNvSpPr txBox="1"/>
          <p:nvPr/>
        </p:nvSpPr>
        <p:spPr>
          <a:xfrm>
            <a:off x="4993330" y="1669543"/>
            <a:ext cx="152288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18 spiders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89" name="Google Shape;1589;p85"/>
          <p:cNvSpPr txBox="1"/>
          <p:nvPr/>
        </p:nvSpPr>
        <p:spPr>
          <a:xfrm>
            <a:off x="480308" y="2551055"/>
            <a:ext cx="149940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100 flies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90" name="Google Shape;1590;p85"/>
          <p:cNvSpPr txBox="1"/>
          <p:nvPr/>
        </p:nvSpPr>
        <p:spPr>
          <a:xfrm>
            <a:off x="5049611" y="2569370"/>
            <a:ext cx="146660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40 spiders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91" name="Google Shape;1591;p85"/>
          <p:cNvSpPr txBox="1"/>
          <p:nvPr/>
        </p:nvSpPr>
        <p:spPr>
          <a:xfrm>
            <a:off x="5049612" y="3478800"/>
            <a:ext cx="117857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35 flies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92" name="Google Shape;1592;p85"/>
          <p:cNvSpPr txBox="1"/>
          <p:nvPr/>
        </p:nvSpPr>
        <p:spPr>
          <a:xfrm>
            <a:off x="5080486" y="4352783"/>
            <a:ext cx="280388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16 spiders &amp; 40 flies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93" name="Google Shape;1593;p85"/>
          <p:cNvSpPr txBox="1"/>
          <p:nvPr/>
        </p:nvSpPr>
        <p:spPr>
          <a:xfrm>
            <a:off x="5071379" y="5253981"/>
            <a:ext cx="166086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1000 flies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94" name="Google Shape;1594;p85"/>
          <p:cNvSpPr txBox="1"/>
          <p:nvPr/>
        </p:nvSpPr>
        <p:spPr>
          <a:xfrm>
            <a:off x="526413" y="3448023"/>
            <a:ext cx="260542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14 spiders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95" name="Google Shape;1595;p85"/>
          <p:cNvSpPr txBox="1"/>
          <p:nvPr/>
        </p:nvSpPr>
        <p:spPr>
          <a:xfrm>
            <a:off x="542013" y="4317245"/>
            <a:ext cx="377785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56 (total of spiders and flies)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96" name="Google Shape;1596;p85"/>
          <p:cNvSpPr txBox="1"/>
          <p:nvPr/>
        </p:nvSpPr>
        <p:spPr>
          <a:xfrm>
            <a:off x="539553" y="5263448"/>
            <a:ext cx="244827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400 spiders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97" name="Google Shape;1597;p85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98" name="Google Shape;1598;p85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99" name="Google Shape;1599;p85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33</a:t>
            </a:r>
            <a:endParaRPr/>
          </a:p>
        </p:txBody>
      </p:sp>
      <p:sp>
        <p:nvSpPr>
          <p:cNvPr id="1600" name="Google Shape;1600;p85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01" name="Google Shape;1601;p85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02" name="Google Shape;1602;p85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03" name="Google Shape;1603;p85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1604" name="Google Shape;1604;p85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1605" name="Google Shape;1605;p85"/>
          <p:cNvSpPr txBox="1"/>
          <p:nvPr/>
        </p:nvSpPr>
        <p:spPr>
          <a:xfrm>
            <a:off x="252549" y="5991341"/>
            <a:ext cx="7632848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work out how many spiders  and/or flies there would be if the ratio of spiders to flies is 2:5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AUNESXUP\MC900436682[1].wmf" id="1606" name="Google Shape;1606;p8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183558" y="91381"/>
            <a:ext cx="804266" cy="101461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10" name="Shape 16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1" name="Google Shape;1611;p86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12" name="Google Shape;1612;p86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13" name="Google Shape;1613;p86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14" name="Google Shape;1614;p86"/>
          <p:cNvSpPr/>
          <p:nvPr/>
        </p:nvSpPr>
        <p:spPr>
          <a:xfrm>
            <a:off x="384904" y="4202685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15" name="Google Shape;1615;p86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16" name="Google Shape;1616;p86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17" name="Google Shape;1617;p86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18" name="Google Shape;1618;p86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19" name="Google Shape;1619;p86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0" name="Google Shape;1620;p86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1" name="Google Shape;1621;p86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2" name="Google Shape;1622;p86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3" name="Google Shape;1623;p86"/>
          <p:cNvSpPr txBox="1"/>
          <p:nvPr/>
        </p:nvSpPr>
        <p:spPr>
          <a:xfrm>
            <a:off x="446764" y="679370"/>
            <a:ext cx="354917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2cm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4" name="Google Shape;1624;p86"/>
          <p:cNvSpPr txBox="1"/>
          <p:nvPr/>
        </p:nvSpPr>
        <p:spPr>
          <a:xfrm>
            <a:off x="4959112" y="679370"/>
            <a:ext cx="92256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10m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5" name="Google Shape;1625;p86"/>
          <p:cNvSpPr txBox="1"/>
          <p:nvPr/>
        </p:nvSpPr>
        <p:spPr>
          <a:xfrm>
            <a:off x="480461" y="1657245"/>
            <a:ext cx="200330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15cm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6" name="Google Shape;1626;p86"/>
          <p:cNvSpPr txBox="1"/>
          <p:nvPr/>
        </p:nvSpPr>
        <p:spPr>
          <a:xfrm>
            <a:off x="4993330" y="1669543"/>
            <a:ext cx="181091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75m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7" name="Google Shape;1627;p86"/>
          <p:cNvSpPr txBox="1"/>
          <p:nvPr/>
        </p:nvSpPr>
        <p:spPr>
          <a:xfrm>
            <a:off x="480308" y="2551055"/>
            <a:ext cx="265153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3mm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8" name="Google Shape;1628;p86"/>
          <p:cNvSpPr txBox="1"/>
          <p:nvPr/>
        </p:nvSpPr>
        <p:spPr>
          <a:xfrm>
            <a:off x="4993330" y="2569370"/>
            <a:ext cx="217095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150cm or 1.5m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9" name="Google Shape;1629;p86"/>
          <p:cNvSpPr txBox="1"/>
          <p:nvPr/>
        </p:nvSpPr>
        <p:spPr>
          <a:xfrm>
            <a:off x="4993330" y="3469370"/>
            <a:ext cx="195493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115m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30" name="Google Shape;1630;p86"/>
          <p:cNvSpPr txBox="1"/>
          <p:nvPr/>
        </p:nvSpPr>
        <p:spPr>
          <a:xfrm>
            <a:off x="5005412" y="4369370"/>
            <a:ext cx="208686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80m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31" name="Google Shape;1631;p86"/>
          <p:cNvSpPr txBox="1"/>
          <p:nvPr/>
        </p:nvSpPr>
        <p:spPr>
          <a:xfrm>
            <a:off x="5076056" y="5211539"/>
            <a:ext cx="100275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17.5m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32" name="Google Shape;1632;p86"/>
          <p:cNvSpPr txBox="1"/>
          <p:nvPr/>
        </p:nvSpPr>
        <p:spPr>
          <a:xfrm>
            <a:off x="526413" y="3448023"/>
            <a:ext cx="95570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23cm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33" name="Google Shape;1633;p86"/>
          <p:cNvSpPr txBox="1"/>
          <p:nvPr/>
        </p:nvSpPr>
        <p:spPr>
          <a:xfrm>
            <a:off x="526413" y="4348023"/>
            <a:ext cx="246141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16cm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34" name="Google Shape;1634;p86"/>
          <p:cNvSpPr txBox="1"/>
          <p:nvPr/>
        </p:nvSpPr>
        <p:spPr>
          <a:xfrm>
            <a:off x="539553" y="5263448"/>
            <a:ext cx="129614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3.5cm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35" name="Google Shape;1635;p86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87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36" name="Google Shape;1636;p86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37" name="Google Shape;1637;p86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38" name="Google Shape;1638;p86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39" name="Google Shape;1639;p86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40" name="Google Shape;1640;p86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41" name="Google Shape;1641;p86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1642" name="Google Shape;1642;p86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1643" name="Google Shape;1643;p86"/>
          <p:cNvSpPr txBox="1"/>
          <p:nvPr/>
        </p:nvSpPr>
        <p:spPr>
          <a:xfrm>
            <a:off x="399672" y="6038947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work out the actual length of a wall from measurements in a scale drawing (1cm = 5m)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47" name="Shape 16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8" name="Google Shape;1648;p87">
            <a:hlinkClick action="ppaction://hlinksldjump" r:id="rId3"/>
          </p:cNvPr>
          <p:cNvSpPr/>
          <p:nvPr/>
        </p:nvSpPr>
        <p:spPr>
          <a:xfrm>
            <a:off x="560517" y="27089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49" name="Google Shape;1649;p87">
            <a:hlinkClick action="ppaction://hlinksldjump" r:id="rId4"/>
          </p:cNvPr>
          <p:cNvSpPr/>
          <p:nvPr/>
        </p:nvSpPr>
        <p:spPr>
          <a:xfrm>
            <a:off x="4999614" y="45091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50" name="Google Shape;1650;p87">
            <a:hlinkClick action="ppaction://hlinksldjump" r:id="rId5"/>
          </p:cNvPr>
          <p:cNvSpPr/>
          <p:nvPr/>
        </p:nvSpPr>
        <p:spPr>
          <a:xfrm>
            <a:off x="567566" y="45091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51" name="Google Shape;1651;p87">
            <a:hlinkClick action="ppaction://hlinksldjump" r:id="rId6"/>
          </p:cNvPr>
          <p:cNvSpPr/>
          <p:nvPr/>
        </p:nvSpPr>
        <p:spPr>
          <a:xfrm>
            <a:off x="5024181" y="27089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52" name="Google Shape;1652;p87">
            <a:hlinkClick action="ppaction://hlinksldjump" r:id="rId7"/>
          </p:cNvPr>
          <p:cNvSpPr/>
          <p:nvPr/>
        </p:nvSpPr>
        <p:spPr>
          <a:xfrm>
            <a:off x="5033135" y="980728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653" name="Google Shape;1653;p87"/>
          <p:cNvGrpSpPr/>
          <p:nvPr/>
        </p:nvGrpSpPr>
        <p:grpSpPr>
          <a:xfrm>
            <a:off x="583486" y="980728"/>
            <a:ext cx="3648676" cy="864096"/>
            <a:chOff x="583486" y="980728"/>
            <a:chExt cx="3648676" cy="864096"/>
          </a:xfrm>
        </p:grpSpPr>
        <p:sp>
          <p:nvSpPr>
            <p:cNvPr id="1654" name="Google Shape;1654;p87">
              <a:hlinkClick action="ppaction://hlinksldjump" r:id="rId8"/>
            </p:cNvPr>
            <p:cNvSpPr/>
            <p:nvPr/>
          </p:nvSpPr>
          <p:spPr>
            <a:xfrm>
              <a:off x="583486" y="980728"/>
              <a:ext cx="3648676" cy="864096"/>
            </a:xfrm>
            <a:prstGeom prst="roundRect">
              <a:avLst>
                <a:gd fmla="val 16667" name="adj"/>
              </a:avLst>
            </a:prstGeom>
            <a:solidFill>
              <a:srgbClr val="17365D"/>
            </a:solidFill>
            <a:ln cap="flat" cmpd="sng" w="25400">
              <a:solidFill>
                <a:srgbClr val="FFFF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55" name="Google Shape;1655;p87"/>
            <p:cNvSpPr txBox="1"/>
            <p:nvPr/>
          </p:nvSpPr>
          <p:spPr>
            <a:xfrm>
              <a:off x="594345" y="1135775"/>
              <a:ext cx="3367817" cy="5232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800">
                  <a:solidFill>
                    <a:srgbClr val="FFFF00"/>
                  </a:solidFill>
                  <a:latin typeface="Calibri"/>
                  <a:ea typeface="Calibri"/>
                  <a:cs typeface="Calibri"/>
                  <a:sym typeface="Calibri"/>
                </a:rPr>
                <a:t>→ Roman Numerals 1</a:t>
              </a:r>
              <a:endParaRPr sz="2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656" name="Google Shape;1656;p87"/>
          <p:cNvSpPr txBox="1"/>
          <p:nvPr/>
        </p:nvSpPr>
        <p:spPr>
          <a:xfrm>
            <a:off x="827584" y="4648780"/>
            <a:ext cx="2160240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</p:txBody>
      </p:sp>
      <p:sp>
        <p:nvSpPr>
          <p:cNvPr id="1657" name="Google Shape;1657;p87"/>
          <p:cNvSpPr txBox="1"/>
          <p:nvPr/>
        </p:nvSpPr>
        <p:spPr>
          <a:xfrm>
            <a:off x="5148064" y="2851215"/>
            <a:ext cx="3168352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Roman Numerals →</a:t>
            </a: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</p:txBody>
      </p:sp>
      <p:sp>
        <p:nvSpPr>
          <p:cNvPr id="1658" name="Google Shape;1658;p87"/>
          <p:cNvSpPr txBox="1"/>
          <p:nvPr/>
        </p:nvSpPr>
        <p:spPr>
          <a:xfrm>
            <a:off x="5108071" y="1135775"/>
            <a:ext cx="3248337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Roman Numerals →</a:t>
            </a: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32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1659" name="Google Shape;1659;p87">
            <a:hlinkClick action="ppaction://hlinksldjump" r:id="rId9"/>
          </p:cNvPr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8033606" y="5733256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1660" name="Google Shape;1660;p87"/>
          <p:cNvSpPr txBox="1"/>
          <p:nvPr/>
        </p:nvSpPr>
        <p:spPr>
          <a:xfrm>
            <a:off x="5220071" y="4648780"/>
            <a:ext cx="1944217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Calculations</a:t>
            </a:r>
            <a:endParaRPr sz="2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61" name="Google Shape;1661;p87"/>
          <p:cNvSpPr txBox="1"/>
          <p:nvPr/>
        </p:nvSpPr>
        <p:spPr>
          <a:xfrm>
            <a:off x="522310" y="2846278"/>
            <a:ext cx="3329610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→ Roman Numerals 2</a:t>
            </a:r>
            <a:endParaRPr sz="2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62" name="Google Shape;1662;p87"/>
          <p:cNvSpPr txBox="1"/>
          <p:nvPr/>
        </p:nvSpPr>
        <p:spPr>
          <a:xfrm>
            <a:off x="827584" y="4648780"/>
            <a:ext cx="1944217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Calculations</a:t>
            </a:r>
            <a:endParaRPr sz="2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63" name="Google Shape;1663;p87"/>
          <p:cNvSpPr txBox="1"/>
          <p:nvPr/>
        </p:nvSpPr>
        <p:spPr>
          <a:xfrm>
            <a:off x="179512" y="6190399"/>
            <a:ext cx="1944216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Roman Numerals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67" name="Shape 16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8" name="Google Shape;1668;p88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69" name="Google Shape;1669;p88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70" name="Google Shape;1670;p88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71" name="Google Shape;1671;p88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72" name="Google Shape;1672;p88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73" name="Google Shape;1673;p88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74" name="Google Shape;1674;p88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75" name="Google Shape;1675;p88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76" name="Google Shape;1676;p88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77" name="Google Shape;1677;p88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78" name="Google Shape;1678;p88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79" name="Google Shape;1679;p88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80" name="Google Shape;1680;p88"/>
          <p:cNvSpPr txBox="1"/>
          <p:nvPr/>
        </p:nvSpPr>
        <p:spPr>
          <a:xfrm>
            <a:off x="400849" y="691973"/>
            <a:ext cx="187220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81" name="Google Shape;1681;p88"/>
          <p:cNvSpPr txBox="1"/>
          <p:nvPr/>
        </p:nvSpPr>
        <p:spPr>
          <a:xfrm>
            <a:off x="4959112" y="679370"/>
            <a:ext cx="98104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endParaRPr/>
          </a:p>
        </p:txBody>
      </p:sp>
      <p:sp>
        <p:nvSpPr>
          <p:cNvPr id="1682" name="Google Shape;1682;p88"/>
          <p:cNvSpPr txBox="1"/>
          <p:nvPr/>
        </p:nvSpPr>
        <p:spPr>
          <a:xfrm>
            <a:off x="508261" y="1665703"/>
            <a:ext cx="92750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83" name="Google Shape;1683;p88"/>
          <p:cNvSpPr txBox="1"/>
          <p:nvPr/>
        </p:nvSpPr>
        <p:spPr>
          <a:xfrm>
            <a:off x="4993330" y="1669543"/>
            <a:ext cx="73079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</a:t>
            </a:r>
            <a:endParaRPr/>
          </a:p>
        </p:txBody>
      </p:sp>
      <p:sp>
        <p:nvSpPr>
          <p:cNvPr id="1684" name="Google Shape;1684;p88"/>
          <p:cNvSpPr txBox="1"/>
          <p:nvPr/>
        </p:nvSpPr>
        <p:spPr>
          <a:xfrm>
            <a:off x="474114" y="2523203"/>
            <a:ext cx="109642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15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85" name="Google Shape;1685;p88"/>
          <p:cNvSpPr txBox="1"/>
          <p:nvPr/>
        </p:nvSpPr>
        <p:spPr>
          <a:xfrm>
            <a:off x="4993330" y="2569370"/>
            <a:ext cx="73079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XV</a:t>
            </a:r>
            <a:endParaRPr/>
          </a:p>
        </p:txBody>
      </p:sp>
      <p:sp>
        <p:nvSpPr>
          <p:cNvPr id="1686" name="Google Shape;1686;p88"/>
          <p:cNvSpPr txBox="1"/>
          <p:nvPr/>
        </p:nvSpPr>
        <p:spPr>
          <a:xfrm>
            <a:off x="5012225" y="3451392"/>
            <a:ext cx="87481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XIX</a:t>
            </a:r>
            <a:endParaRPr/>
          </a:p>
        </p:txBody>
      </p:sp>
      <p:sp>
        <p:nvSpPr>
          <p:cNvPr id="1687" name="Google Shape;1687;p88"/>
          <p:cNvSpPr txBox="1"/>
          <p:nvPr/>
        </p:nvSpPr>
        <p:spPr>
          <a:xfrm>
            <a:off x="5005412" y="4369370"/>
            <a:ext cx="93474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LIII</a:t>
            </a:r>
            <a:endParaRPr/>
          </a:p>
        </p:txBody>
      </p:sp>
      <p:sp>
        <p:nvSpPr>
          <p:cNvPr id="1688" name="Google Shape;1688;p88"/>
          <p:cNvSpPr txBox="1"/>
          <p:nvPr/>
        </p:nvSpPr>
        <p:spPr>
          <a:xfrm>
            <a:off x="5071378" y="5278486"/>
            <a:ext cx="101278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CXII</a:t>
            </a:r>
            <a:endParaRPr/>
          </a:p>
        </p:txBody>
      </p:sp>
      <p:sp>
        <p:nvSpPr>
          <p:cNvPr id="1689" name="Google Shape;1689;p88"/>
          <p:cNvSpPr txBox="1"/>
          <p:nvPr/>
        </p:nvSpPr>
        <p:spPr>
          <a:xfrm>
            <a:off x="514832" y="3445698"/>
            <a:ext cx="247299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19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90" name="Google Shape;1690;p88"/>
          <p:cNvSpPr txBox="1"/>
          <p:nvPr/>
        </p:nvSpPr>
        <p:spPr>
          <a:xfrm>
            <a:off x="513290" y="4360458"/>
            <a:ext cx="105724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53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91" name="Google Shape;1691;p88"/>
          <p:cNvSpPr txBox="1"/>
          <p:nvPr/>
        </p:nvSpPr>
        <p:spPr>
          <a:xfrm>
            <a:off x="539554" y="5263448"/>
            <a:ext cx="103098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112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92" name="Google Shape;1692;p88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93" name="Google Shape;1693;p88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86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94" name="Google Shape;1694;p88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95" name="Google Shape;1695;p88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96" name="Google Shape;1696;p88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97" name="Google Shape;1697;p88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98" name="Google Shape;1698;p88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1699" name="Google Shape;1699;p88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1700" name="Google Shape;1700;p88"/>
          <p:cNvSpPr txBox="1"/>
          <p:nvPr/>
        </p:nvSpPr>
        <p:spPr>
          <a:xfrm>
            <a:off x="400849" y="5888839"/>
            <a:ext cx="7632757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write these numbers as Roman Numerals.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04" name="Shape 17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5" name="Google Shape;1705;p89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06" name="Google Shape;1706;p89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07" name="Google Shape;1707;p89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08" name="Google Shape;1708;p89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09" name="Google Shape;1709;p89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10" name="Google Shape;1710;p89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11" name="Google Shape;1711;p89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12" name="Google Shape;1712;p89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13" name="Google Shape;1713;p89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14" name="Google Shape;1714;p89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15" name="Google Shape;1715;p89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16" name="Google Shape;1716;p89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17" name="Google Shape;1717;p89"/>
          <p:cNvSpPr txBox="1"/>
          <p:nvPr/>
        </p:nvSpPr>
        <p:spPr>
          <a:xfrm>
            <a:off x="468350" y="647623"/>
            <a:ext cx="172738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LXXXVIII</a:t>
            </a:r>
            <a:endParaRPr/>
          </a:p>
        </p:txBody>
      </p:sp>
      <p:sp>
        <p:nvSpPr>
          <p:cNvPr id="1718" name="Google Shape;1718;p89"/>
          <p:cNvSpPr txBox="1"/>
          <p:nvPr/>
        </p:nvSpPr>
        <p:spPr>
          <a:xfrm>
            <a:off x="4959111" y="679370"/>
            <a:ext cx="170112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88</a:t>
            </a:r>
            <a:endParaRPr sz="2400">
              <a:solidFill>
                <a:srgbClr val="FFFF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19" name="Google Shape;1719;p89"/>
          <p:cNvSpPr txBox="1"/>
          <p:nvPr/>
        </p:nvSpPr>
        <p:spPr>
          <a:xfrm>
            <a:off x="539553" y="1577210"/>
            <a:ext cx="89929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IX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20" name="Google Shape;1720;p89"/>
          <p:cNvSpPr txBox="1"/>
          <p:nvPr/>
        </p:nvSpPr>
        <p:spPr>
          <a:xfrm>
            <a:off x="4993330" y="1669543"/>
            <a:ext cx="87481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9</a:t>
            </a:r>
            <a:endParaRPr sz="2400">
              <a:solidFill>
                <a:srgbClr val="FFFF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21" name="Google Shape;1721;p89"/>
          <p:cNvSpPr txBox="1"/>
          <p:nvPr/>
        </p:nvSpPr>
        <p:spPr>
          <a:xfrm>
            <a:off x="480308" y="2551055"/>
            <a:ext cx="171542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XXVII</a:t>
            </a:r>
            <a:endParaRPr/>
          </a:p>
        </p:txBody>
      </p:sp>
      <p:sp>
        <p:nvSpPr>
          <p:cNvPr id="1722" name="Google Shape;1722;p89"/>
          <p:cNvSpPr txBox="1"/>
          <p:nvPr/>
        </p:nvSpPr>
        <p:spPr>
          <a:xfrm>
            <a:off x="4751914" y="2551054"/>
            <a:ext cx="140426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  27</a:t>
            </a:r>
            <a:endParaRPr sz="2400">
              <a:solidFill>
                <a:srgbClr val="FFFF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23" name="Google Shape;1723;p89"/>
          <p:cNvSpPr txBox="1"/>
          <p:nvPr/>
        </p:nvSpPr>
        <p:spPr>
          <a:xfrm>
            <a:off x="4993330" y="3469370"/>
            <a:ext cx="65879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</a:t>
            </a:r>
            <a:endParaRPr sz="2400">
              <a:solidFill>
                <a:srgbClr val="FFFF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24" name="Google Shape;1724;p89"/>
          <p:cNvSpPr txBox="1"/>
          <p:nvPr/>
        </p:nvSpPr>
        <p:spPr>
          <a:xfrm>
            <a:off x="4959111" y="4369370"/>
            <a:ext cx="170112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74</a:t>
            </a:r>
            <a:endParaRPr sz="2400">
              <a:solidFill>
                <a:srgbClr val="FFFF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25" name="Google Shape;1725;p89"/>
          <p:cNvSpPr txBox="1"/>
          <p:nvPr/>
        </p:nvSpPr>
        <p:spPr>
          <a:xfrm>
            <a:off x="5005411" y="5269370"/>
            <a:ext cx="151080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41</a:t>
            </a:r>
            <a:endParaRPr sz="2400">
              <a:solidFill>
                <a:srgbClr val="FFFF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26" name="Google Shape;1726;p89"/>
          <p:cNvSpPr txBox="1"/>
          <p:nvPr/>
        </p:nvSpPr>
        <p:spPr>
          <a:xfrm>
            <a:off x="526413" y="3448023"/>
            <a:ext cx="142820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III</a:t>
            </a:r>
            <a:endParaRPr/>
          </a:p>
        </p:txBody>
      </p:sp>
      <p:sp>
        <p:nvSpPr>
          <p:cNvPr id="1727" name="Google Shape;1727;p89"/>
          <p:cNvSpPr txBox="1"/>
          <p:nvPr/>
        </p:nvSpPr>
        <p:spPr>
          <a:xfrm>
            <a:off x="526413" y="4348023"/>
            <a:ext cx="238940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24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LXXIV</a:t>
            </a:r>
            <a:endParaRPr/>
          </a:p>
        </p:txBody>
      </p:sp>
      <p:sp>
        <p:nvSpPr>
          <p:cNvPr id="1728" name="Google Shape;1728;p89"/>
          <p:cNvSpPr txBox="1"/>
          <p:nvPr/>
        </p:nvSpPr>
        <p:spPr>
          <a:xfrm>
            <a:off x="539553" y="5263448"/>
            <a:ext cx="165618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XLI</a:t>
            </a:r>
            <a:endParaRPr/>
          </a:p>
        </p:txBody>
      </p:sp>
      <p:sp>
        <p:nvSpPr>
          <p:cNvPr id="1729" name="Google Shape;1729;p89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30" name="Google Shape;1730;p89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70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31" name="Google Shape;1731;p89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32" name="Google Shape;1732;p89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89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33" name="Google Shape;1733;p89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34" name="Google Shape;1734;p89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35" name="Google Shape;1735;p89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1736" name="Google Shape;1736;p89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1737" name="Google Shape;1737;p89"/>
          <p:cNvSpPr txBox="1"/>
          <p:nvPr/>
        </p:nvSpPr>
        <p:spPr>
          <a:xfrm>
            <a:off x="399672" y="5949696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write figures for these Roman Numerals.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41" name="Shape 17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2" name="Google Shape;1742;p90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43" name="Google Shape;1743;p90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44" name="Google Shape;1744;p90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45" name="Google Shape;1745;p90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46" name="Google Shape;1746;p90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47" name="Google Shape;1747;p90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48" name="Google Shape;1748;p90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49" name="Google Shape;1749;p90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50" name="Google Shape;1750;p90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51" name="Google Shape;1751;p90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52" name="Google Shape;1752;p90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53" name="Google Shape;1753;p90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54" name="Google Shape;1754;p90"/>
          <p:cNvSpPr txBox="1"/>
          <p:nvPr/>
        </p:nvSpPr>
        <p:spPr>
          <a:xfrm>
            <a:off x="4959112" y="679370"/>
            <a:ext cx="90903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DL</a:t>
            </a:r>
            <a:endParaRPr sz="2400">
              <a:solidFill>
                <a:srgbClr val="FFFF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55" name="Google Shape;1755;p90"/>
          <p:cNvSpPr txBox="1"/>
          <p:nvPr/>
        </p:nvSpPr>
        <p:spPr>
          <a:xfrm>
            <a:off x="480461" y="1577210"/>
            <a:ext cx="135523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1888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56" name="Google Shape;1756;p90"/>
          <p:cNvSpPr txBox="1"/>
          <p:nvPr/>
        </p:nvSpPr>
        <p:spPr>
          <a:xfrm>
            <a:off x="4993330" y="1623376"/>
            <a:ext cx="274702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MDCCCLXXXVIII</a:t>
            </a:r>
            <a:endParaRPr sz="2400">
              <a:solidFill>
                <a:srgbClr val="FFFF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57" name="Google Shape;1757;p90"/>
          <p:cNvSpPr txBox="1"/>
          <p:nvPr/>
        </p:nvSpPr>
        <p:spPr>
          <a:xfrm>
            <a:off x="480308" y="2551055"/>
            <a:ext cx="125383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2015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58" name="Google Shape;1758;p90"/>
          <p:cNvSpPr txBox="1"/>
          <p:nvPr/>
        </p:nvSpPr>
        <p:spPr>
          <a:xfrm>
            <a:off x="4993330" y="2569370"/>
            <a:ext cx="152288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MMXV</a:t>
            </a:r>
            <a:endParaRPr/>
          </a:p>
        </p:txBody>
      </p:sp>
      <p:sp>
        <p:nvSpPr>
          <p:cNvPr id="1759" name="Google Shape;1759;p90"/>
          <p:cNvSpPr txBox="1"/>
          <p:nvPr/>
        </p:nvSpPr>
        <p:spPr>
          <a:xfrm>
            <a:off x="4993330" y="3469370"/>
            <a:ext cx="188292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XLIX</a:t>
            </a:r>
            <a:endParaRPr/>
          </a:p>
        </p:txBody>
      </p:sp>
      <p:sp>
        <p:nvSpPr>
          <p:cNvPr id="1760" name="Google Shape;1760;p90"/>
          <p:cNvSpPr txBox="1"/>
          <p:nvPr/>
        </p:nvSpPr>
        <p:spPr>
          <a:xfrm>
            <a:off x="5005412" y="4369370"/>
            <a:ext cx="158281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VII</a:t>
            </a:r>
            <a:endParaRPr/>
          </a:p>
        </p:txBody>
      </p:sp>
      <p:sp>
        <p:nvSpPr>
          <p:cNvPr id="1761" name="Google Shape;1761;p90"/>
          <p:cNvSpPr txBox="1"/>
          <p:nvPr/>
        </p:nvSpPr>
        <p:spPr>
          <a:xfrm>
            <a:off x="5007150" y="5211539"/>
            <a:ext cx="287895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MMMCMLXXXVIII</a:t>
            </a:r>
            <a:endParaRPr/>
          </a:p>
        </p:txBody>
      </p:sp>
      <p:sp>
        <p:nvSpPr>
          <p:cNvPr id="1762" name="Google Shape;1762;p90"/>
          <p:cNvSpPr txBox="1"/>
          <p:nvPr/>
        </p:nvSpPr>
        <p:spPr>
          <a:xfrm>
            <a:off x="526413" y="3448023"/>
            <a:ext cx="120772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49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63" name="Google Shape;1763;p90"/>
          <p:cNvSpPr txBox="1"/>
          <p:nvPr/>
        </p:nvSpPr>
        <p:spPr>
          <a:xfrm>
            <a:off x="480072" y="4323203"/>
            <a:ext cx="106759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64" name="Google Shape;1764;p90"/>
          <p:cNvSpPr txBox="1"/>
          <p:nvPr/>
        </p:nvSpPr>
        <p:spPr>
          <a:xfrm>
            <a:off x="515721" y="5188282"/>
            <a:ext cx="121842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3988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65" name="Google Shape;1765;p90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66" name="Google Shape;1766;p90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67" name="Google Shape;1767;p90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68" name="Google Shape;1768;p90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69" name="Google Shape;1769;p90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87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70" name="Google Shape;1770;p90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0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71" name="Google Shape;1771;p90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1772" name="Google Shape;1772;p90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1773" name="Google Shape;1773;p90"/>
          <p:cNvSpPr txBox="1"/>
          <p:nvPr/>
        </p:nvSpPr>
        <p:spPr>
          <a:xfrm>
            <a:off x="401410" y="5949696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convert these numbers to Roman Numerals.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74" name="Google Shape;1774;p90"/>
          <p:cNvSpPr txBox="1"/>
          <p:nvPr/>
        </p:nvSpPr>
        <p:spPr>
          <a:xfrm>
            <a:off x="480461" y="679370"/>
            <a:ext cx="78543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550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78" name="Shape 17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9" name="Google Shape;1779;p91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80" name="Google Shape;1780;p91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81" name="Google Shape;1781;p91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82" name="Google Shape;1782;p91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83" name="Google Shape;1783;p91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84" name="Google Shape;1784;p91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85" name="Google Shape;1785;p91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86" name="Google Shape;1786;p91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87" name="Google Shape;1787;p91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88" name="Google Shape;1788;p91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89" name="Google Shape;1789;p91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90" name="Google Shape;1790;p91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91" name="Google Shape;1791;p91"/>
          <p:cNvSpPr txBox="1"/>
          <p:nvPr/>
        </p:nvSpPr>
        <p:spPr>
          <a:xfrm>
            <a:off x="400848" y="667837"/>
            <a:ext cx="172288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CMXXIII</a:t>
            </a:r>
            <a:endParaRPr/>
          </a:p>
        </p:txBody>
      </p:sp>
      <p:sp>
        <p:nvSpPr>
          <p:cNvPr id="1792" name="Google Shape;1792;p91"/>
          <p:cNvSpPr txBox="1"/>
          <p:nvPr/>
        </p:nvSpPr>
        <p:spPr>
          <a:xfrm>
            <a:off x="4959112" y="679370"/>
            <a:ext cx="220517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923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93" name="Google Shape;1793;p91"/>
          <p:cNvSpPr txBox="1"/>
          <p:nvPr/>
        </p:nvSpPr>
        <p:spPr>
          <a:xfrm>
            <a:off x="4993330" y="1669543"/>
            <a:ext cx="159489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18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94" name="Google Shape;1794;p91"/>
          <p:cNvSpPr txBox="1"/>
          <p:nvPr/>
        </p:nvSpPr>
        <p:spPr>
          <a:xfrm>
            <a:off x="480308" y="2551055"/>
            <a:ext cx="171542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CCCDXXII</a:t>
            </a:r>
            <a:endParaRPr sz="2400">
              <a:solidFill>
                <a:srgbClr val="FFFF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95" name="Google Shape;1795;p91"/>
          <p:cNvSpPr txBox="1"/>
          <p:nvPr/>
        </p:nvSpPr>
        <p:spPr>
          <a:xfrm>
            <a:off x="4993330" y="2569370"/>
            <a:ext cx="123485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372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96" name="Google Shape;1796;p91"/>
          <p:cNvSpPr txBox="1"/>
          <p:nvPr/>
        </p:nvSpPr>
        <p:spPr>
          <a:xfrm>
            <a:off x="4993330" y="3469370"/>
            <a:ext cx="159489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3748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97" name="Google Shape;1797;p91"/>
          <p:cNvSpPr txBox="1"/>
          <p:nvPr/>
        </p:nvSpPr>
        <p:spPr>
          <a:xfrm>
            <a:off x="5005412" y="4369370"/>
            <a:ext cx="78536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91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98" name="Google Shape;1798;p91"/>
          <p:cNvSpPr txBox="1"/>
          <p:nvPr/>
        </p:nvSpPr>
        <p:spPr>
          <a:xfrm>
            <a:off x="5039393" y="5165373"/>
            <a:ext cx="158281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894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99" name="Google Shape;1799;p91"/>
          <p:cNvSpPr txBox="1"/>
          <p:nvPr/>
        </p:nvSpPr>
        <p:spPr>
          <a:xfrm>
            <a:off x="480308" y="3401856"/>
            <a:ext cx="257952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MMMDCCXLVIII</a:t>
            </a:r>
            <a:endParaRPr/>
          </a:p>
        </p:txBody>
      </p:sp>
      <p:sp>
        <p:nvSpPr>
          <p:cNvPr id="1800" name="Google Shape;1800;p91"/>
          <p:cNvSpPr txBox="1"/>
          <p:nvPr/>
        </p:nvSpPr>
        <p:spPr>
          <a:xfrm>
            <a:off x="480308" y="4348023"/>
            <a:ext cx="171542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XCI</a:t>
            </a:r>
            <a:endParaRPr/>
          </a:p>
        </p:txBody>
      </p:sp>
      <p:sp>
        <p:nvSpPr>
          <p:cNvPr id="1801" name="Google Shape;1801;p91"/>
          <p:cNvSpPr txBox="1"/>
          <p:nvPr/>
        </p:nvSpPr>
        <p:spPr>
          <a:xfrm>
            <a:off x="503360" y="5211539"/>
            <a:ext cx="183639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DCCCXCIV</a:t>
            </a:r>
            <a:endParaRPr/>
          </a:p>
        </p:txBody>
      </p:sp>
      <p:sp>
        <p:nvSpPr>
          <p:cNvPr id="1802" name="Google Shape;1802;p91"/>
          <p:cNvSpPr txBox="1"/>
          <p:nvPr/>
        </p:nvSpPr>
        <p:spPr>
          <a:xfrm>
            <a:off x="4355976" y="705035"/>
            <a:ext cx="416981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3" name="Google Shape;1803;p91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91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4" name="Google Shape;1804;p91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5" name="Google Shape;1805;p91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0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6" name="Google Shape;1806;p91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7" name="Google Shape;1807;p91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8" name="Google Shape;1808;p91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1809" name="Google Shape;1809;p91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1810" name="Google Shape;1810;p91"/>
          <p:cNvSpPr txBox="1"/>
          <p:nvPr/>
        </p:nvSpPr>
        <p:spPr>
          <a:xfrm>
            <a:off x="421441" y="5949696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write figures for these Roman Numerals.</a:t>
            </a:r>
            <a:endParaRPr/>
          </a:p>
        </p:txBody>
      </p:sp>
      <p:sp>
        <p:nvSpPr>
          <p:cNvPr id="1811" name="Google Shape;1811;p91"/>
          <p:cNvSpPr txBox="1"/>
          <p:nvPr/>
        </p:nvSpPr>
        <p:spPr>
          <a:xfrm>
            <a:off x="480308" y="1623376"/>
            <a:ext cx="214747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XVIII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15" name="Shape 18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6" name="Google Shape;1816;p92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17" name="Google Shape;1817;p92"/>
          <p:cNvSpPr/>
          <p:nvPr/>
        </p:nvSpPr>
        <p:spPr>
          <a:xfrm>
            <a:off x="384903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18" name="Google Shape;1818;p92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19" name="Google Shape;1819;p92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20" name="Google Shape;1820;p92"/>
          <p:cNvSpPr/>
          <p:nvPr/>
        </p:nvSpPr>
        <p:spPr>
          <a:xfrm>
            <a:off x="386833" y="3308653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21" name="Google Shape;1821;p92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22" name="Google Shape;1822;p92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23" name="Google Shape;1823;p92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24" name="Google Shape;1824;p92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25" name="Google Shape;1825;p92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26" name="Google Shape;1826;p92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27" name="Google Shape;1827;p92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28" name="Google Shape;1828;p92"/>
          <p:cNvSpPr txBox="1"/>
          <p:nvPr/>
        </p:nvSpPr>
        <p:spPr>
          <a:xfrm>
            <a:off x="468587" y="674257"/>
            <a:ext cx="151112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 + XIX</a:t>
            </a:r>
            <a:endParaRPr sz="1800">
              <a:solidFill>
                <a:srgbClr val="FFFF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29" name="Google Shape;1829;p92"/>
          <p:cNvSpPr txBox="1"/>
          <p:nvPr/>
        </p:nvSpPr>
        <p:spPr>
          <a:xfrm>
            <a:off x="4959112" y="679370"/>
            <a:ext cx="126907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XXIV</a:t>
            </a:r>
            <a:endParaRPr/>
          </a:p>
        </p:txBody>
      </p:sp>
      <p:sp>
        <p:nvSpPr>
          <p:cNvPr id="1830" name="Google Shape;1830;p92"/>
          <p:cNvSpPr txBox="1"/>
          <p:nvPr/>
        </p:nvSpPr>
        <p:spPr>
          <a:xfrm>
            <a:off x="480461" y="1657245"/>
            <a:ext cx="221933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24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VI </a:t>
            </a:r>
            <a:r>
              <a:rPr lang="en-GB" sz="16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X</a:t>
            </a:r>
            <a:r>
              <a:rPr lang="en-GB" sz="24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VIII</a:t>
            </a:r>
            <a:endParaRPr/>
          </a:p>
        </p:txBody>
      </p:sp>
      <p:sp>
        <p:nvSpPr>
          <p:cNvPr id="1831" name="Google Shape;1831;p92"/>
          <p:cNvSpPr txBox="1"/>
          <p:nvPr/>
        </p:nvSpPr>
        <p:spPr>
          <a:xfrm>
            <a:off x="4993330" y="1669543"/>
            <a:ext cx="152288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XLVIII</a:t>
            </a:r>
            <a:endParaRPr/>
          </a:p>
        </p:txBody>
      </p:sp>
      <p:sp>
        <p:nvSpPr>
          <p:cNvPr id="1832" name="Google Shape;1832;p92"/>
          <p:cNvSpPr txBox="1"/>
          <p:nvPr/>
        </p:nvSpPr>
        <p:spPr>
          <a:xfrm>
            <a:off x="480308" y="2551055"/>
            <a:ext cx="279554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LXXXVI - XXXII</a:t>
            </a:r>
            <a:endParaRPr/>
          </a:p>
        </p:txBody>
      </p:sp>
      <p:sp>
        <p:nvSpPr>
          <p:cNvPr id="1833" name="Google Shape;1833;p92"/>
          <p:cNvSpPr txBox="1"/>
          <p:nvPr/>
        </p:nvSpPr>
        <p:spPr>
          <a:xfrm>
            <a:off x="5071379" y="2550087"/>
            <a:ext cx="146660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LIV</a:t>
            </a:r>
            <a:endParaRPr/>
          </a:p>
        </p:txBody>
      </p:sp>
      <p:sp>
        <p:nvSpPr>
          <p:cNvPr id="1834" name="Google Shape;1834;p92"/>
          <p:cNvSpPr txBox="1"/>
          <p:nvPr/>
        </p:nvSpPr>
        <p:spPr>
          <a:xfrm>
            <a:off x="5049612" y="3478799"/>
            <a:ext cx="117857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XI</a:t>
            </a:r>
            <a:endParaRPr/>
          </a:p>
        </p:txBody>
      </p:sp>
      <p:sp>
        <p:nvSpPr>
          <p:cNvPr id="1835" name="Google Shape;1835;p92"/>
          <p:cNvSpPr txBox="1"/>
          <p:nvPr/>
        </p:nvSpPr>
        <p:spPr>
          <a:xfrm>
            <a:off x="5028577" y="4317245"/>
            <a:ext cx="280388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DXXXI</a:t>
            </a:r>
            <a:endParaRPr/>
          </a:p>
        </p:txBody>
      </p:sp>
      <p:sp>
        <p:nvSpPr>
          <p:cNvPr id="1836" name="Google Shape;1836;p92"/>
          <p:cNvSpPr txBox="1"/>
          <p:nvPr/>
        </p:nvSpPr>
        <p:spPr>
          <a:xfrm>
            <a:off x="5071379" y="5253981"/>
            <a:ext cx="166086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DCCC</a:t>
            </a:r>
            <a:endParaRPr/>
          </a:p>
        </p:txBody>
      </p:sp>
      <p:sp>
        <p:nvSpPr>
          <p:cNvPr id="1837" name="Google Shape;1837;p92"/>
          <p:cNvSpPr txBox="1"/>
          <p:nvPr/>
        </p:nvSpPr>
        <p:spPr>
          <a:xfrm>
            <a:off x="526413" y="3448023"/>
            <a:ext cx="260542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CXXXII ÷ XII</a:t>
            </a:r>
            <a:endParaRPr/>
          </a:p>
        </p:txBody>
      </p:sp>
      <p:sp>
        <p:nvSpPr>
          <p:cNvPr id="1838" name="Google Shape;1838;p92"/>
          <p:cNvSpPr txBox="1"/>
          <p:nvPr/>
        </p:nvSpPr>
        <p:spPr>
          <a:xfrm>
            <a:off x="542013" y="4317245"/>
            <a:ext cx="377785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CXLII + CCCLXXXIX</a:t>
            </a:r>
            <a:endParaRPr/>
          </a:p>
        </p:txBody>
      </p:sp>
      <p:sp>
        <p:nvSpPr>
          <p:cNvPr id="1839" name="Google Shape;1839;p92"/>
          <p:cNvSpPr txBox="1"/>
          <p:nvPr/>
        </p:nvSpPr>
        <p:spPr>
          <a:xfrm>
            <a:off x="539553" y="5263448"/>
            <a:ext cx="244827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 </a:t>
            </a:r>
            <a:r>
              <a:rPr lang="en-GB" sz="16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X</a:t>
            </a:r>
            <a:r>
              <a:rPr lang="en-GB" sz="24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VIII</a:t>
            </a:r>
            <a:endParaRPr/>
          </a:p>
        </p:txBody>
      </p:sp>
      <p:sp>
        <p:nvSpPr>
          <p:cNvPr id="1840" name="Google Shape;1840;p92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41" name="Google Shape;1841;p92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42" name="Google Shape;1842;p92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43" name="Google Shape;1843;p92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44" name="Google Shape;1844;p92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45" name="Google Shape;1845;p92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46" name="Google Shape;1846;p92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1847" name="Google Shape;1847;p92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1848" name="Google Shape;1848;p92"/>
          <p:cNvSpPr txBox="1"/>
          <p:nvPr/>
        </p:nvSpPr>
        <p:spPr>
          <a:xfrm>
            <a:off x="285738" y="5908052"/>
            <a:ext cx="7632848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write the answers to these calculations in Roman Numerals.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52" name="Shape 18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" name="Google Shape;1853;p93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54" name="Google Shape;1854;p93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55" name="Google Shape;1855;p93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56" name="Google Shape;1856;p93"/>
          <p:cNvSpPr/>
          <p:nvPr/>
        </p:nvSpPr>
        <p:spPr>
          <a:xfrm>
            <a:off x="384904" y="4202685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57" name="Google Shape;1857;p93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58" name="Google Shape;1858;p93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59" name="Google Shape;1859;p93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60" name="Google Shape;1860;p93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61" name="Google Shape;1861;p93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62" name="Google Shape;1862;p93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63" name="Google Shape;1863;p93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64" name="Google Shape;1864;p93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65" name="Google Shape;1865;p93"/>
          <p:cNvSpPr txBox="1"/>
          <p:nvPr/>
        </p:nvSpPr>
        <p:spPr>
          <a:xfrm>
            <a:off x="446764" y="679370"/>
            <a:ext cx="282909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DCXLIII + CXXVIII</a:t>
            </a:r>
            <a:endParaRPr sz="2400">
              <a:solidFill>
                <a:srgbClr val="FFFF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66" name="Google Shape;1866;p93"/>
          <p:cNvSpPr txBox="1"/>
          <p:nvPr/>
        </p:nvSpPr>
        <p:spPr>
          <a:xfrm>
            <a:off x="4959112" y="679370"/>
            <a:ext cx="162911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DCCLXXI</a:t>
            </a:r>
            <a:endParaRPr/>
          </a:p>
        </p:txBody>
      </p:sp>
      <p:sp>
        <p:nvSpPr>
          <p:cNvPr id="1867" name="Google Shape;1867;p93"/>
          <p:cNvSpPr txBox="1"/>
          <p:nvPr/>
        </p:nvSpPr>
        <p:spPr>
          <a:xfrm>
            <a:off x="480461" y="1657245"/>
            <a:ext cx="200330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CDXC ÷ LXX</a:t>
            </a:r>
            <a:endParaRPr/>
          </a:p>
        </p:txBody>
      </p:sp>
      <p:sp>
        <p:nvSpPr>
          <p:cNvPr id="1868" name="Google Shape;1868;p93"/>
          <p:cNvSpPr txBox="1"/>
          <p:nvPr/>
        </p:nvSpPr>
        <p:spPr>
          <a:xfrm>
            <a:off x="4993330" y="1669543"/>
            <a:ext cx="181091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VII</a:t>
            </a:r>
            <a:endParaRPr/>
          </a:p>
        </p:txBody>
      </p:sp>
      <p:sp>
        <p:nvSpPr>
          <p:cNvPr id="1869" name="Google Shape;1869;p93"/>
          <p:cNvSpPr txBox="1"/>
          <p:nvPr/>
        </p:nvSpPr>
        <p:spPr>
          <a:xfrm>
            <a:off x="446764" y="2600147"/>
            <a:ext cx="3890500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MMDCCCLXXXVIII - MDXXVII</a:t>
            </a:r>
            <a:endParaRPr sz="2000">
              <a:solidFill>
                <a:srgbClr val="FFFF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70" name="Google Shape;1870;p93"/>
          <p:cNvSpPr txBox="1"/>
          <p:nvPr/>
        </p:nvSpPr>
        <p:spPr>
          <a:xfrm>
            <a:off x="4993330" y="2569370"/>
            <a:ext cx="159489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MCCCLXI</a:t>
            </a:r>
            <a:endParaRPr/>
          </a:p>
        </p:txBody>
      </p:sp>
      <p:sp>
        <p:nvSpPr>
          <p:cNvPr id="1871" name="Google Shape;1871;p93"/>
          <p:cNvSpPr txBox="1"/>
          <p:nvPr/>
        </p:nvSpPr>
        <p:spPr>
          <a:xfrm>
            <a:off x="4993330" y="3469370"/>
            <a:ext cx="105551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XXII</a:t>
            </a:r>
            <a:endParaRPr/>
          </a:p>
        </p:txBody>
      </p:sp>
      <p:sp>
        <p:nvSpPr>
          <p:cNvPr id="1872" name="Google Shape;1872;p93"/>
          <p:cNvSpPr txBox="1"/>
          <p:nvPr/>
        </p:nvSpPr>
        <p:spPr>
          <a:xfrm>
            <a:off x="5005412" y="4369370"/>
            <a:ext cx="208686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XVII</a:t>
            </a:r>
            <a:endParaRPr/>
          </a:p>
        </p:txBody>
      </p:sp>
      <p:sp>
        <p:nvSpPr>
          <p:cNvPr id="1873" name="Google Shape;1873;p93"/>
          <p:cNvSpPr txBox="1"/>
          <p:nvPr/>
        </p:nvSpPr>
        <p:spPr>
          <a:xfrm>
            <a:off x="5076056" y="5211539"/>
            <a:ext cx="129614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XCVI</a:t>
            </a:r>
            <a:endParaRPr sz="2400">
              <a:solidFill>
                <a:srgbClr val="FFFF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74" name="Google Shape;1874;p93"/>
          <p:cNvSpPr txBox="1"/>
          <p:nvPr/>
        </p:nvSpPr>
        <p:spPr>
          <a:xfrm>
            <a:off x="526413" y="3448023"/>
            <a:ext cx="260542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LXXI - XLIX</a:t>
            </a:r>
            <a:endParaRPr/>
          </a:p>
        </p:txBody>
      </p:sp>
      <p:sp>
        <p:nvSpPr>
          <p:cNvPr id="1875" name="Google Shape;1875;p93"/>
          <p:cNvSpPr txBox="1"/>
          <p:nvPr/>
        </p:nvSpPr>
        <p:spPr>
          <a:xfrm>
            <a:off x="526413" y="4348023"/>
            <a:ext cx="246141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IX + VIII</a:t>
            </a:r>
            <a:endParaRPr/>
          </a:p>
        </p:txBody>
      </p:sp>
      <p:sp>
        <p:nvSpPr>
          <p:cNvPr id="1876" name="Google Shape;1876;p93"/>
          <p:cNvSpPr txBox="1"/>
          <p:nvPr/>
        </p:nvSpPr>
        <p:spPr>
          <a:xfrm>
            <a:off x="539553" y="5263448"/>
            <a:ext cx="151216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XII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16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X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24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VIII</a:t>
            </a:r>
            <a:endParaRPr/>
          </a:p>
        </p:txBody>
      </p:sp>
      <p:sp>
        <p:nvSpPr>
          <p:cNvPr id="1877" name="Google Shape;1877;p93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78" name="Google Shape;1878;p93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79" name="Google Shape;1879;p93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0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80" name="Google Shape;1880;p93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81" name="Google Shape;1881;p93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82" name="Google Shape;1882;p93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83" name="Google Shape;1883;p93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1884" name="Google Shape;1884;p93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1885" name="Google Shape;1885;p93"/>
          <p:cNvSpPr txBox="1"/>
          <p:nvPr/>
        </p:nvSpPr>
        <p:spPr>
          <a:xfrm>
            <a:off x="373922" y="5949696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write the answers to these calculations in Roman Numerals.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89" name="Shape 18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0" name="Google Shape;1890;p94">
            <a:hlinkClick action="ppaction://hlinksldjump" r:id="rId3"/>
          </p:cNvPr>
          <p:cNvSpPr/>
          <p:nvPr/>
        </p:nvSpPr>
        <p:spPr>
          <a:xfrm>
            <a:off x="560517" y="27089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91" name="Google Shape;1891;p94">
            <a:hlinkClick action="ppaction://hlinksldjump" r:id="rId4"/>
          </p:cNvPr>
          <p:cNvSpPr/>
          <p:nvPr/>
        </p:nvSpPr>
        <p:spPr>
          <a:xfrm>
            <a:off x="4999614" y="45091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92" name="Google Shape;1892;p94">
            <a:hlinkClick action="ppaction://hlinksldjump" r:id="rId5"/>
          </p:cNvPr>
          <p:cNvSpPr/>
          <p:nvPr/>
        </p:nvSpPr>
        <p:spPr>
          <a:xfrm>
            <a:off x="567566" y="45091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93" name="Google Shape;1893;p94">
            <a:hlinkClick action="ppaction://hlinksldjump" r:id="rId6"/>
          </p:cNvPr>
          <p:cNvSpPr/>
          <p:nvPr/>
        </p:nvSpPr>
        <p:spPr>
          <a:xfrm>
            <a:off x="5024181" y="27089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94" name="Google Shape;1894;p94">
            <a:hlinkClick action="ppaction://hlinksldjump" r:id="rId7"/>
          </p:cNvPr>
          <p:cNvSpPr/>
          <p:nvPr/>
        </p:nvSpPr>
        <p:spPr>
          <a:xfrm>
            <a:off x="5033135" y="980728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895" name="Google Shape;1895;p94"/>
          <p:cNvGrpSpPr/>
          <p:nvPr/>
        </p:nvGrpSpPr>
        <p:grpSpPr>
          <a:xfrm>
            <a:off x="583486" y="980728"/>
            <a:ext cx="3648676" cy="864096"/>
            <a:chOff x="583486" y="980728"/>
            <a:chExt cx="3648676" cy="864096"/>
          </a:xfrm>
        </p:grpSpPr>
        <p:sp>
          <p:nvSpPr>
            <p:cNvPr id="1896" name="Google Shape;1896;p94">
              <a:hlinkClick action="ppaction://hlinksldjump" r:id="rId8"/>
            </p:cNvPr>
            <p:cNvSpPr/>
            <p:nvPr/>
          </p:nvSpPr>
          <p:spPr>
            <a:xfrm>
              <a:off x="583486" y="980728"/>
              <a:ext cx="3648676" cy="864096"/>
            </a:xfrm>
            <a:prstGeom prst="roundRect">
              <a:avLst>
                <a:gd fmla="val 16667" name="adj"/>
              </a:avLst>
            </a:prstGeom>
            <a:solidFill>
              <a:srgbClr val="17365D"/>
            </a:solidFill>
            <a:ln cap="flat" cmpd="sng" w="25400">
              <a:solidFill>
                <a:srgbClr val="FFFF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97" name="Google Shape;1897;p94"/>
            <p:cNvSpPr txBox="1"/>
            <p:nvPr/>
          </p:nvSpPr>
          <p:spPr>
            <a:xfrm>
              <a:off x="707995" y="1197329"/>
              <a:ext cx="3367817" cy="46166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400">
                  <a:solidFill>
                    <a:srgbClr val="FFFF00"/>
                  </a:solidFill>
                  <a:latin typeface="Calibri"/>
                  <a:ea typeface="Calibri"/>
                  <a:cs typeface="Calibri"/>
                  <a:sym typeface="Calibri"/>
                </a:rPr>
                <a:t>Highest Common Factor</a:t>
              </a:r>
              <a:endParaRPr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898" name="Google Shape;1898;p94"/>
          <p:cNvSpPr txBox="1"/>
          <p:nvPr/>
        </p:nvSpPr>
        <p:spPr>
          <a:xfrm>
            <a:off x="827584" y="4648780"/>
            <a:ext cx="2160240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</p:txBody>
      </p:sp>
      <p:sp>
        <p:nvSpPr>
          <p:cNvPr id="1899" name="Google Shape;1899;p94"/>
          <p:cNvSpPr txBox="1"/>
          <p:nvPr/>
        </p:nvSpPr>
        <p:spPr>
          <a:xfrm>
            <a:off x="5148064" y="2851215"/>
            <a:ext cx="316835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Indices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00" name="Google Shape;1900;p94"/>
          <p:cNvSpPr txBox="1"/>
          <p:nvPr/>
        </p:nvSpPr>
        <p:spPr>
          <a:xfrm>
            <a:off x="5108071" y="1149512"/>
            <a:ext cx="205621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Squares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1901" name="Google Shape;1901;p94">
            <a:hlinkClick action="ppaction://hlinksldjump" r:id="rId9"/>
          </p:cNvPr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8033606" y="5733256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1902" name="Google Shape;1902;p94"/>
          <p:cNvSpPr txBox="1"/>
          <p:nvPr/>
        </p:nvSpPr>
        <p:spPr>
          <a:xfrm>
            <a:off x="5236228" y="4710335"/>
            <a:ext cx="194421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Square Roots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03" name="Google Shape;1903;p94"/>
          <p:cNvSpPr txBox="1"/>
          <p:nvPr/>
        </p:nvSpPr>
        <p:spPr>
          <a:xfrm>
            <a:off x="671011" y="2851215"/>
            <a:ext cx="347362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Lowest Common Multiple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04" name="Google Shape;1904;p94"/>
          <p:cNvSpPr txBox="1"/>
          <p:nvPr/>
        </p:nvSpPr>
        <p:spPr>
          <a:xfrm>
            <a:off x="785915" y="4710334"/>
            <a:ext cx="324822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Factorise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05" name="Google Shape;1905;p94"/>
          <p:cNvSpPr txBox="1"/>
          <p:nvPr/>
        </p:nvSpPr>
        <p:spPr>
          <a:xfrm>
            <a:off x="179512" y="6190399"/>
            <a:ext cx="136815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Factors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09" name="Shape 19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0" name="Google Shape;1910;p95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11" name="Google Shape;1911;p95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12" name="Google Shape;1912;p95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13" name="Google Shape;1913;p95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14" name="Google Shape;1914;p95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15" name="Google Shape;1915;p95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16" name="Google Shape;1916;p95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17" name="Google Shape;1917;p95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18" name="Google Shape;1918;p95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19" name="Google Shape;1919;p95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20" name="Google Shape;1920;p95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21" name="Google Shape;1921;p95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22" name="Google Shape;1922;p95"/>
          <p:cNvSpPr txBox="1"/>
          <p:nvPr/>
        </p:nvSpPr>
        <p:spPr>
          <a:xfrm>
            <a:off x="400849" y="691973"/>
            <a:ext cx="187220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16, 24</a:t>
            </a:r>
            <a:endParaRPr/>
          </a:p>
        </p:txBody>
      </p:sp>
      <p:sp>
        <p:nvSpPr>
          <p:cNvPr id="1923" name="Google Shape;1923;p95"/>
          <p:cNvSpPr txBox="1"/>
          <p:nvPr/>
        </p:nvSpPr>
        <p:spPr>
          <a:xfrm>
            <a:off x="4959112" y="679370"/>
            <a:ext cx="61866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8</a:t>
            </a:r>
            <a:endParaRPr/>
          </a:p>
        </p:txBody>
      </p:sp>
      <p:sp>
        <p:nvSpPr>
          <p:cNvPr id="1924" name="Google Shape;1924;p95"/>
          <p:cNvSpPr txBox="1"/>
          <p:nvPr/>
        </p:nvSpPr>
        <p:spPr>
          <a:xfrm>
            <a:off x="508261" y="1665703"/>
            <a:ext cx="106227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96, 72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25" name="Google Shape;1925;p95"/>
          <p:cNvSpPr txBox="1"/>
          <p:nvPr/>
        </p:nvSpPr>
        <p:spPr>
          <a:xfrm>
            <a:off x="4993330" y="1669543"/>
            <a:ext cx="73079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24</a:t>
            </a:r>
            <a:endParaRPr sz="2400">
              <a:solidFill>
                <a:srgbClr val="FFFF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26" name="Google Shape;1926;p95"/>
          <p:cNvSpPr txBox="1"/>
          <p:nvPr/>
        </p:nvSpPr>
        <p:spPr>
          <a:xfrm>
            <a:off x="474114" y="2523203"/>
            <a:ext cx="109642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63, 84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27" name="Google Shape;1927;p95"/>
          <p:cNvSpPr txBox="1"/>
          <p:nvPr/>
        </p:nvSpPr>
        <p:spPr>
          <a:xfrm>
            <a:off x="4993330" y="2569370"/>
            <a:ext cx="58444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21</a:t>
            </a:r>
            <a:endParaRPr/>
          </a:p>
        </p:txBody>
      </p:sp>
      <p:sp>
        <p:nvSpPr>
          <p:cNvPr id="1928" name="Google Shape;1928;p95"/>
          <p:cNvSpPr txBox="1"/>
          <p:nvPr/>
        </p:nvSpPr>
        <p:spPr>
          <a:xfrm>
            <a:off x="5049738" y="3470503"/>
            <a:ext cx="43740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8</a:t>
            </a:r>
            <a:endParaRPr/>
          </a:p>
        </p:txBody>
      </p:sp>
      <p:sp>
        <p:nvSpPr>
          <p:cNvPr id="1929" name="Google Shape;1929;p95"/>
          <p:cNvSpPr txBox="1"/>
          <p:nvPr/>
        </p:nvSpPr>
        <p:spPr>
          <a:xfrm>
            <a:off x="5005412" y="4369370"/>
            <a:ext cx="93474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78</a:t>
            </a:r>
            <a:endParaRPr/>
          </a:p>
        </p:txBody>
      </p:sp>
      <p:sp>
        <p:nvSpPr>
          <p:cNvPr id="1930" name="Google Shape;1930;p95"/>
          <p:cNvSpPr txBox="1"/>
          <p:nvPr/>
        </p:nvSpPr>
        <p:spPr>
          <a:xfrm>
            <a:off x="4982555" y="5223203"/>
            <a:ext cx="101278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12</a:t>
            </a:r>
            <a:endParaRPr/>
          </a:p>
        </p:txBody>
      </p:sp>
      <p:sp>
        <p:nvSpPr>
          <p:cNvPr id="1931" name="Google Shape;1931;p95"/>
          <p:cNvSpPr txBox="1"/>
          <p:nvPr/>
        </p:nvSpPr>
        <p:spPr>
          <a:xfrm>
            <a:off x="514832" y="3445698"/>
            <a:ext cx="146488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144, 40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32" name="Google Shape;1932;p95"/>
          <p:cNvSpPr txBox="1"/>
          <p:nvPr/>
        </p:nvSpPr>
        <p:spPr>
          <a:xfrm>
            <a:off x="513290" y="4360458"/>
            <a:ext cx="146642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156, 390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33" name="Google Shape;1933;p95"/>
          <p:cNvSpPr txBox="1"/>
          <p:nvPr/>
        </p:nvSpPr>
        <p:spPr>
          <a:xfrm>
            <a:off x="539554" y="5263448"/>
            <a:ext cx="144015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156, 60</a:t>
            </a:r>
            <a:endParaRPr/>
          </a:p>
        </p:txBody>
      </p:sp>
      <p:sp>
        <p:nvSpPr>
          <p:cNvPr id="1934" name="Google Shape;1934;p95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80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35" name="Google Shape;1935;p95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36" name="Google Shape;1936;p95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37" name="Google Shape;1937;p95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38" name="Google Shape;1938;p95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39" name="Google Shape;1939;p95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40" name="Google Shape;1940;p95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1941" name="Google Shape;1941;p95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1942" name="Google Shape;1942;p95"/>
          <p:cNvSpPr txBox="1"/>
          <p:nvPr/>
        </p:nvSpPr>
        <p:spPr>
          <a:xfrm>
            <a:off x="400849" y="5888839"/>
            <a:ext cx="7632757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find the highest common factors of these numbers.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46" name="Shape 19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7" name="Google Shape;1947;p96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48" name="Google Shape;1948;p96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49" name="Google Shape;1949;p96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50" name="Google Shape;1950;p96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51" name="Google Shape;1951;p96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52" name="Google Shape;1952;p96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53" name="Google Shape;1953;p96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54" name="Google Shape;1954;p96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55" name="Google Shape;1955;p96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56" name="Google Shape;1956;p96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57" name="Google Shape;1957;p96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58" name="Google Shape;1958;p96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59" name="Google Shape;1959;p96"/>
          <p:cNvSpPr txBox="1"/>
          <p:nvPr/>
        </p:nvSpPr>
        <p:spPr>
          <a:xfrm>
            <a:off x="468350" y="647623"/>
            <a:ext cx="172738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4, 3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60" name="Google Shape;1960;p96"/>
          <p:cNvSpPr txBox="1"/>
          <p:nvPr/>
        </p:nvSpPr>
        <p:spPr>
          <a:xfrm>
            <a:off x="4959111" y="679370"/>
            <a:ext cx="170112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12</a:t>
            </a:r>
            <a:endParaRPr/>
          </a:p>
        </p:txBody>
      </p:sp>
      <p:sp>
        <p:nvSpPr>
          <p:cNvPr id="1961" name="Google Shape;1961;p96"/>
          <p:cNvSpPr txBox="1"/>
          <p:nvPr/>
        </p:nvSpPr>
        <p:spPr>
          <a:xfrm>
            <a:off x="492598" y="1598749"/>
            <a:ext cx="89929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6, 8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62" name="Google Shape;1962;p96"/>
          <p:cNvSpPr txBox="1"/>
          <p:nvPr/>
        </p:nvSpPr>
        <p:spPr>
          <a:xfrm>
            <a:off x="4993330" y="1669543"/>
            <a:ext cx="87481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24</a:t>
            </a:r>
            <a:endParaRPr/>
          </a:p>
        </p:txBody>
      </p:sp>
      <p:sp>
        <p:nvSpPr>
          <p:cNvPr id="1963" name="Google Shape;1963;p96"/>
          <p:cNvSpPr txBox="1"/>
          <p:nvPr/>
        </p:nvSpPr>
        <p:spPr>
          <a:xfrm>
            <a:off x="480308" y="2551055"/>
            <a:ext cx="171542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15, 20</a:t>
            </a:r>
            <a:endParaRPr/>
          </a:p>
        </p:txBody>
      </p:sp>
      <p:sp>
        <p:nvSpPr>
          <p:cNvPr id="1964" name="Google Shape;1964;p96"/>
          <p:cNvSpPr txBox="1"/>
          <p:nvPr/>
        </p:nvSpPr>
        <p:spPr>
          <a:xfrm>
            <a:off x="4751914" y="2551054"/>
            <a:ext cx="140426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  60</a:t>
            </a:r>
            <a:endParaRPr/>
          </a:p>
        </p:txBody>
      </p:sp>
      <p:sp>
        <p:nvSpPr>
          <p:cNvPr id="1965" name="Google Shape;1965;p96"/>
          <p:cNvSpPr txBox="1"/>
          <p:nvPr/>
        </p:nvSpPr>
        <p:spPr>
          <a:xfrm>
            <a:off x="4993330" y="3469370"/>
            <a:ext cx="65879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60</a:t>
            </a:r>
            <a:endParaRPr/>
          </a:p>
        </p:txBody>
      </p:sp>
      <p:sp>
        <p:nvSpPr>
          <p:cNvPr id="1966" name="Google Shape;1966;p96"/>
          <p:cNvSpPr txBox="1"/>
          <p:nvPr/>
        </p:nvSpPr>
        <p:spPr>
          <a:xfrm>
            <a:off x="4959111" y="4369370"/>
            <a:ext cx="170112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2730</a:t>
            </a:r>
            <a:endParaRPr/>
          </a:p>
        </p:txBody>
      </p:sp>
      <p:sp>
        <p:nvSpPr>
          <p:cNvPr id="1967" name="Google Shape;1967;p96"/>
          <p:cNvSpPr txBox="1"/>
          <p:nvPr/>
        </p:nvSpPr>
        <p:spPr>
          <a:xfrm>
            <a:off x="5005411" y="5211539"/>
            <a:ext cx="151080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120</a:t>
            </a:r>
            <a:endParaRPr/>
          </a:p>
        </p:txBody>
      </p:sp>
      <p:sp>
        <p:nvSpPr>
          <p:cNvPr id="1968" name="Google Shape;1968;p96"/>
          <p:cNvSpPr txBox="1"/>
          <p:nvPr/>
        </p:nvSpPr>
        <p:spPr>
          <a:xfrm>
            <a:off x="526413" y="3448023"/>
            <a:ext cx="142820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12, 20, 15</a:t>
            </a:r>
            <a:endParaRPr/>
          </a:p>
        </p:txBody>
      </p:sp>
      <p:sp>
        <p:nvSpPr>
          <p:cNvPr id="1969" name="Google Shape;1969;p96"/>
          <p:cNvSpPr txBox="1"/>
          <p:nvPr/>
        </p:nvSpPr>
        <p:spPr>
          <a:xfrm>
            <a:off x="468350" y="4314291"/>
            <a:ext cx="188534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24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78, 182, 130</a:t>
            </a:r>
            <a:endParaRPr sz="2400">
              <a:solidFill>
                <a:srgbClr val="FFFF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70" name="Google Shape;1970;p96"/>
          <p:cNvSpPr txBox="1"/>
          <p:nvPr/>
        </p:nvSpPr>
        <p:spPr>
          <a:xfrm>
            <a:off x="539553" y="5263448"/>
            <a:ext cx="165618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8, 12, 15</a:t>
            </a:r>
            <a:endParaRPr/>
          </a:p>
        </p:txBody>
      </p:sp>
      <p:sp>
        <p:nvSpPr>
          <p:cNvPr id="1971" name="Google Shape;1971;p96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86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72" name="Google Shape;1972;p96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70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73" name="Google Shape;1973;p96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74" name="Google Shape;1974;p96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75" name="Google Shape;1975;p96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0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76" name="Google Shape;1976;p96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77" name="Google Shape;1977;p96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1978" name="Google Shape;1978;p96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1979" name="Google Shape;1979;p96"/>
          <p:cNvSpPr txBox="1"/>
          <p:nvPr/>
        </p:nvSpPr>
        <p:spPr>
          <a:xfrm>
            <a:off x="399672" y="5949696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find the lowest common multiple of these numbers.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83" name="Shape 19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4" name="Google Shape;1984;p97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85" name="Google Shape;1985;p97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86" name="Google Shape;1986;p97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87" name="Google Shape;1987;p97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88" name="Google Shape;1988;p97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89" name="Google Shape;1989;p97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90" name="Google Shape;1990;p97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91" name="Google Shape;1991;p97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92" name="Google Shape;1992;p97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93" name="Google Shape;1993;p97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94" name="Google Shape;1994;p97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95" name="Google Shape;1995;p97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96" name="Google Shape;1996;p97"/>
          <p:cNvSpPr txBox="1"/>
          <p:nvPr/>
        </p:nvSpPr>
        <p:spPr>
          <a:xfrm>
            <a:off x="4959112" y="679370"/>
            <a:ext cx="206116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 X 2 X 3 X 3 </a:t>
            </a:r>
            <a:endParaRPr/>
          </a:p>
        </p:txBody>
      </p:sp>
      <p:sp>
        <p:nvSpPr>
          <p:cNvPr id="1997" name="Google Shape;1997;p97"/>
          <p:cNvSpPr txBox="1"/>
          <p:nvPr/>
        </p:nvSpPr>
        <p:spPr>
          <a:xfrm>
            <a:off x="480461" y="1577210"/>
            <a:ext cx="135523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39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98" name="Google Shape;1998;p97"/>
          <p:cNvSpPr txBox="1"/>
          <p:nvPr/>
        </p:nvSpPr>
        <p:spPr>
          <a:xfrm>
            <a:off x="4993330" y="1623376"/>
            <a:ext cx="274702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 X 13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99" name="Google Shape;1999;p97"/>
          <p:cNvSpPr txBox="1"/>
          <p:nvPr/>
        </p:nvSpPr>
        <p:spPr>
          <a:xfrm>
            <a:off x="480308" y="2551055"/>
            <a:ext cx="125383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96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00" name="Google Shape;2000;p97"/>
          <p:cNvSpPr txBox="1"/>
          <p:nvPr/>
        </p:nvSpPr>
        <p:spPr>
          <a:xfrm>
            <a:off x="4993330" y="2569370"/>
            <a:ext cx="274702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 X 2 X 2 X 2 X 2 X 3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01" name="Google Shape;2001;p97"/>
          <p:cNvSpPr txBox="1"/>
          <p:nvPr/>
        </p:nvSpPr>
        <p:spPr>
          <a:xfrm>
            <a:off x="4993330" y="3469370"/>
            <a:ext cx="188292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 X 5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02" name="Google Shape;2002;p97"/>
          <p:cNvSpPr txBox="1"/>
          <p:nvPr/>
        </p:nvSpPr>
        <p:spPr>
          <a:xfrm>
            <a:off x="5005412" y="4369370"/>
            <a:ext cx="201486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13 X 2 X 2 X 3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03" name="Google Shape;2003;p97"/>
          <p:cNvSpPr txBox="1"/>
          <p:nvPr/>
        </p:nvSpPr>
        <p:spPr>
          <a:xfrm>
            <a:off x="5007150" y="5211539"/>
            <a:ext cx="287895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 X 3 X 5 X 7 X 11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04" name="Google Shape;2004;p97"/>
          <p:cNvSpPr txBox="1"/>
          <p:nvPr/>
        </p:nvSpPr>
        <p:spPr>
          <a:xfrm>
            <a:off x="526413" y="3448023"/>
            <a:ext cx="120772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05" name="Google Shape;2005;p97"/>
          <p:cNvSpPr txBox="1"/>
          <p:nvPr/>
        </p:nvSpPr>
        <p:spPr>
          <a:xfrm>
            <a:off x="480072" y="4323203"/>
            <a:ext cx="106759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156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06" name="Google Shape;2006;p97"/>
          <p:cNvSpPr txBox="1"/>
          <p:nvPr/>
        </p:nvSpPr>
        <p:spPr>
          <a:xfrm>
            <a:off x="515721" y="5188282"/>
            <a:ext cx="121842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2310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07" name="Google Shape;2007;p97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08" name="Google Shape;2008;p97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09" name="Google Shape;2009;p97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10" name="Google Shape;2010;p97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84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11" name="Google Shape;2011;p97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12" name="Google Shape;2012;p97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0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13" name="Google Shape;2013;p97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2014" name="Google Shape;2014;p97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2015" name="Google Shape;2015;p97"/>
          <p:cNvSpPr txBox="1"/>
          <p:nvPr/>
        </p:nvSpPr>
        <p:spPr>
          <a:xfrm>
            <a:off x="401410" y="5949696"/>
            <a:ext cx="748469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factorise these numbers.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16" name="Google Shape;2016;p97"/>
          <p:cNvSpPr txBox="1"/>
          <p:nvPr/>
        </p:nvSpPr>
        <p:spPr>
          <a:xfrm>
            <a:off x="480461" y="679370"/>
            <a:ext cx="78543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36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20" name="Shape 20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1" name="Google Shape;2021;p98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22" name="Google Shape;2022;p98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23" name="Google Shape;2023;p98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24" name="Google Shape;2024;p98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25" name="Google Shape;2025;p98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26" name="Google Shape;2026;p98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27" name="Google Shape;2027;p98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28" name="Google Shape;2028;p98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29" name="Google Shape;2029;p98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30" name="Google Shape;2030;p98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31" name="Google Shape;2031;p98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32" name="Google Shape;2032;p98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33" name="Google Shape;2033;p98"/>
          <p:cNvSpPr txBox="1"/>
          <p:nvPr/>
        </p:nvSpPr>
        <p:spPr>
          <a:xfrm>
            <a:off x="492378" y="650121"/>
            <a:ext cx="134331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13 X 2</a:t>
            </a:r>
            <a:r>
              <a:rPr baseline="30000"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34" name="Google Shape;2034;p98"/>
          <p:cNvSpPr txBox="1"/>
          <p:nvPr/>
        </p:nvSpPr>
        <p:spPr>
          <a:xfrm>
            <a:off x="4959112" y="679370"/>
            <a:ext cx="220517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52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35" name="Google Shape;2035;p98"/>
          <p:cNvSpPr txBox="1"/>
          <p:nvPr/>
        </p:nvSpPr>
        <p:spPr>
          <a:xfrm>
            <a:off x="4993330" y="1669543"/>
            <a:ext cx="159489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36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36" name="Google Shape;2036;p98"/>
          <p:cNvSpPr txBox="1"/>
          <p:nvPr/>
        </p:nvSpPr>
        <p:spPr>
          <a:xfrm>
            <a:off x="480308" y="2551055"/>
            <a:ext cx="157141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r>
              <a:rPr baseline="30000"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X 2</a:t>
            </a:r>
            <a:r>
              <a:rPr baseline="30000"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37" name="Google Shape;2037;p98"/>
          <p:cNvSpPr txBox="1"/>
          <p:nvPr/>
        </p:nvSpPr>
        <p:spPr>
          <a:xfrm>
            <a:off x="4993330" y="2569370"/>
            <a:ext cx="123485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100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38" name="Google Shape;2038;p98"/>
          <p:cNvSpPr txBox="1"/>
          <p:nvPr/>
        </p:nvSpPr>
        <p:spPr>
          <a:xfrm>
            <a:off x="4993330" y="3469370"/>
            <a:ext cx="159489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8000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39" name="Google Shape;2039;p98"/>
          <p:cNvSpPr txBox="1"/>
          <p:nvPr/>
        </p:nvSpPr>
        <p:spPr>
          <a:xfrm>
            <a:off x="5005412" y="4369370"/>
            <a:ext cx="78536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144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40" name="Google Shape;2040;p98"/>
          <p:cNvSpPr txBox="1"/>
          <p:nvPr/>
        </p:nvSpPr>
        <p:spPr>
          <a:xfrm>
            <a:off x="5039393" y="5165373"/>
            <a:ext cx="158281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900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41" name="Google Shape;2041;p98"/>
          <p:cNvSpPr txBox="1"/>
          <p:nvPr/>
        </p:nvSpPr>
        <p:spPr>
          <a:xfrm>
            <a:off x="480308" y="3401856"/>
            <a:ext cx="257952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10</a:t>
            </a:r>
            <a:r>
              <a:rPr baseline="30000"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X 2</a:t>
            </a:r>
            <a:r>
              <a:rPr baseline="30000"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42" name="Google Shape;2042;p98"/>
          <p:cNvSpPr txBox="1"/>
          <p:nvPr/>
        </p:nvSpPr>
        <p:spPr>
          <a:xfrm>
            <a:off x="480308" y="4348023"/>
            <a:ext cx="128976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r>
              <a:rPr baseline="30000"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X 2</a:t>
            </a:r>
            <a:r>
              <a:rPr baseline="30000"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43" name="Google Shape;2043;p98"/>
          <p:cNvSpPr txBox="1"/>
          <p:nvPr/>
        </p:nvSpPr>
        <p:spPr>
          <a:xfrm>
            <a:off x="503360" y="5211539"/>
            <a:ext cx="183639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10</a:t>
            </a:r>
            <a:r>
              <a:rPr baseline="30000"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X 3</a:t>
            </a:r>
            <a:r>
              <a:rPr baseline="30000"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44" name="Google Shape;2044;p98"/>
          <p:cNvSpPr txBox="1"/>
          <p:nvPr/>
        </p:nvSpPr>
        <p:spPr>
          <a:xfrm>
            <a:off x="4355976" y="705035"/>
            <a:ext cx="416981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45" name="Google Shape;2045;p98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91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46" name="Google Shape;2046;p98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47" name="Google Shape;2047;p98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0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48" name="Google Shape;2048;p98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49" name="Google Shape;2049;p98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50" name="Google Shape;2050;p98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2051" name="Google Shape;2051;p98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2052" name="Google Shape;2052;p98"/>
          <p:cNvSpPr txBox="1"/>
          <p:nvPr/>
        </p:nvSpPr>
        <p:spPr>
          <a:xfrm>
            <a:off x="421441" y="5949696"/>
            <a:ext cx="748469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work out these indices.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53" name="Google Shape;2053;p98"/>
          <p:cNvSpPr txBox="1"/>
          <p:nvPr/>
        </p:nvSpPr>
        <p:spPr>
          <a:xfrm>
            <a:off x="421441" y="1623376"/>
            <a:ext cx="113936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2</a:t>
            </a:r>
            <a:r>
              <a:rPr baseline="30000"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X 3</a:t>
            </a:r>
            <a:r>
              <a:rPr baseline="30000"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 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57" name="Shape 20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" name="Google Shape;2058;p99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59" name="Google Shape;2059;p99"/>
          <p:cNvSpPr/>
          <p:nvPr/>
        </p:nvSpPr>
        <p:spPr>
          <a:xfrm>
            <a:off x="384903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60" name="Google Shape;2060;p99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61" name="Google Shape;2061;p99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62" name="Google Shape;2062;p99"/>
          <p:cNvSpPr/>
          <p:nvPr/>
        </p:nvSpPr>
        <p:spPr>
          <a:xfrm>
            <a:off x="386833" y="3308653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63" name="Google Shape;2063;p99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64" name="Google Shape;2064;p99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65" name="Google Shape;2065;p99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66" name="Google Shape;2066;p99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67" name="Google Shape;2067;p99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68" name="Google Shape;2068;p99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69" name="Google Shape;2069;p99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70" name="Google Shape;2070;p99"/>
          <p:cNvSpPr txBox="1"/>
          <p:nvPr/>
        </p:nvSpPr>
        <p:spPr>
          <a:xfrm>
            <a:off x="468587" y="674257"/>
            <a:ext cx="151112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22</a:t>
            </a:r>
            <a:r>
              <a:rPr baseline="30000"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71" name="Google Shape;2071;p99"/>
          <p:cNvSpPr txBox="1"/>
          <p:nvPr/>
        </p:nvSpPr>
        <p:spPr>
          <a:xfrm>
            <a:off x="4959112" y="679370"/>
            <a:ext cx="126907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484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72" name="Google Shape;2072;p99"/>
          <p:cNvSpPr txBox="1"/>
          <p:nvPr/>
        </p:nvSpPr>
        <p:spPr>
          <a:xfrm>
            <a:off x="480461" y="1657245"/>
            <a:ext cx="2219331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8</a:t>
            </a:r>
            <a:r>
              <a:rPr baseline="30000"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rgbClr val="FFFF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073" name="Google Shape;2073;p99"/>
          <p:cNvSpPr txBox="1"/>
          <p:nvPr/>
        </p:nvSpPr>
        <p:spPr>
          <a:xfrm>
            <a:off x="4993330" y="1669543"/>
            <a:ext cx="152288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64</a:t>
            </a:r>
            <a:endParaRPr/>
          </a:p>
        </p:txBody>
      </p:sp>
      <p:sp>
        <p:nvSpPr>
          <p:cNvPr id="2074" name="Google Shape;2074;p99"/>
          <p:cNvSpPr txBox="1"/>
          <p:nvPr/>
        </p:nvSpPr>
        <p:spPr>
          <a:xfrm>
            <a:off x="480308" y="2551055"/>
            <a:ext cx="279554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r>
              <a:rPr baseline="30000"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75" name="Google Shape;2075;p99"/>
          <p:cNvSpPr txBox="1"/>
          <p:nvPr/>
        </p:nvSpPr>
        <p:spPr>
          <a:xfrm>
            <a:off x="5021470" y="2550087"/>
            <a:ext cx="146660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16</a:t>
            </a:r>
            <a:endParaRPr/>
          </a:p>
        </p:txBody>
      </p:sp>
      <p:sp>
        <p:nvSpPr>
          <p:cNvPr id="2076" name="Google Shape;2076;p99"/>
          <p:cNvSpPr txBox="1"/>
          <p:nvPr/>
        </p:nvSpPr>
        <p:spPr>
          <a:xfrm>
            <a:off x="5049612" y="3478799"/>
            <a:ext cx="117857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/>
          </a:p>
        </p:txBody>
      </p:sp>
      <p:sp>
        <p:nvSpPr>
          <p:cNvPr id="2077" name="Google Shape;2077;p99"/>
          <p:cNvSpPr txBox="1"/>
          <p:nvPr/>
        </p:nvSpPr>
        <p:spPr>
          <a:xfrm>
            <a:off x="5028577" y="4317245"/>
            <a:ext cx="280388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144</a:t>
            </a:r>
            <a:endParaRPr/>
          </a:p>
        </p:txBody>
      </p:sp>
      <p:sp>
        <p:nvSpPr>
          <p:cNvPr id="2078" name="Google Shape;2078;p99"/>
          <p:cNvSpPr txBox="1"/>
          <p:nvPr/>
        </p:nvSpPr>
        <p:spPr>
          <a:xfrm>
            <a:off x="5071379" y="5253981"/>
            <a:ext cx="166086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10000</a:t>
            </a:r>
            <a:endParaRPr/>
          </a:p>
        </p:txBody>
      </p:sp>
      <p:sp>
        <p:nvSpPr>
          <p:cNvPr id="2079" name="Google Shape;2079;p99"/>
          <p:cNvSpPr txBox="1"/>
          <p:nvPr/>
        </p:nvSpPr>
        <p:spPr>
          <a:xfrm>
            <a:off x="526413" y="3448023"/>
            <a:ext cx="260542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r>
              <a:rPr baseline="30000"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80" name="Google Shape;2080;p99"/>
          <p:cNvSpPr txBox="1"/>
          <p:nvPr/>
        </p:nvSpPr>
        <p:spPr>
          <a:xfrm>
            <a:off x="542013" y="4317245"/>
            <a:ext cx="78962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12</a:t>
            </a:r>
            <a:r>
              <a:rPr baseline="30000"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81" name="Google Shape;2081;p99"/>
          <p:cNvSpPr txBox="1"/>
          <p:nvPr/>
        </p:nvSpPr>
        <p:spPr>
          <a:xfrm>
            <a:off x="539553" y="5263448"/>
            <a:ext cx="244827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100</a:t>
            </a:r>
            <a:r>
              <a:rPr baseline="30000"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82" name="Google Shape;2082;p99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83" name="Google Shape;2083;p99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84" name="Google Shape;2084;p99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85" name="Google Shape;2085;p99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86" name="Google Shape;2086;p99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87" name="Google Shape;2087;p99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88" name="Google Shape;2088;p99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2089" name="Google Shape;2089;p99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2090" name="Google Shape;2090;p99"/>
          <p:cNvSpPr txBox="1"/>
          <p:nvPr/>
        </p:nvSpPr>
        <p:spPr>
          <a:xfrm>
            <a:off x="285738" y="5908052"/>
            <a:ext cx="763284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write calculate these squares.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94" name="Shape 20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5" name="Google Shape;2095;p100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96" name="Google Shape;2096;p100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97" name="Google Shape;2097;p100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98" name="Google Shape;2098;p100"/>
          <p:cNvSpPr/>
          <p:nvPr/>
        </p:nvSpPr>
        <p:spPr>
          <a:xfrm>
            <a:off x="384904" y="4202685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99" name="Google Shape;2099;p100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00" name="Google Shape;2100;p100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01" name="Google Shape;2101;p100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02" name="Google Shape;2102;p100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03" name="Google Shape;2103;p100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04" name="Google Shape;2104;p100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05" name="Google Shape;2105;p100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06" name="Google Shape;2106;p100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07" name="Google Shape;2107;p100"/>
          <p:cNvSpPr txBox="1"/>
          <p:nvPr/>
        </p:nvSpPr>
        <p:spPr>
          <a:xfrm>
            <a:off x="488942" y="671076"/>
            <a:ext cx="956884" cy="505203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2108" name="Google Shape;2108;p100"/>
          <p:cNvSpPr txBox="1"/>
          <p:nvPr/>
        </p:nvSpPr>
        <p:spPr>
          <a:xfrm>
            <a:off x="4959112" y="679370"/>
            <a:ext cx="162911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09" name="Google Shape;2109;p100"/>
          <p:cNvSpPr txBox="1"/>
          <p:nvPr/>
        </p:nvSpPr>
        <p:spPr>
          <a:xfrm>
            <a:off x="480461" y="1657245"/>
            <a:ext cx="2003306" cy="503856"/>
          </a:xfrm>
          <a:prstGeom prst="rect">
            <a:avLst/>
          </a:pr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2110" name="Google Shape;2110;p100"/>
          <p:cNvSpPr txBox="1"/>
          <p:nvPr/>
        </p:nvSpPr>
        <p:spPr>
          <a:xfrm>
            <a:off x="4993330" y="1669543"/>
            <a:ext cx="181091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11" name="Google Shape;2111;p100"/>
          <p:cNvSpPr txBox="1"/>
          <p:nvPr/>
        </p:nvSpPr>
        <p:spPr>
          <a:xfrm>
            <a:off x="446764" y="2600147"/>
            <a:ext cx="1604956" cy="505203"/>
          </a:xfrm>
          <a:prstGeom prst="rect">
            <a:avLst/>
          </a:pr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2112" name="Google Shape;2112;p100"/>
          <p:cNvSpPr txBox="1"/>
          <p:nvPr/>
        </p:nvSpPr>
        <p:spPr>
          <a:xfrm>
            <a:off x="4993330" y="2569370"/>
            <a:ext cx="159489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11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13" name="Google Shape;2113;p100"/>
          <p:cNvSpPr txBox="1"/>
          <p:nvPr/>
        </p:nvSpPr>
        <p:spPr>
          <a:xfrm>
            <a:off x="4993330" y="3469370"/>
            <a:ext cx="105551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13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14" name="Google Shape;2114;p100"/>
          <p:cNvSpPr txBox="1"/>
          <p:nvPr/>
        </p:nvSpPr>
        <p:spPr>
          <a:xfrm>
            <a:off x="5005412" y="4369370"/>
            <a:ext cx="208686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/>
          </a:p>
        </p:txBody>
      </p:sp>
      <p:sp>
        <p:nvSpPr>
          <p:cNvPr id="2115" name="Google Shape;2115;p100"/>
          <p:cNvSpPr txBox="1"/>
          <p:nvPr/>
        </p:nvSpPr>
        <p:spPr>
          <a:xfrm>
            <a:off x="5014519" y="5223203"/>
            <a:ext cx="129614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16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16" name="Google Shape;2116;p100"/>
          <p:cNvSpPr txBox="1"/>
          <p:nvPr/>
        </p:nvSpPr>
        <p:spPr>
          <a:xfrm>
            <a:off x="526413" y="3448023"/>
            <a:ext cx="1093259" cy="505203"/>
          </a:xfrm>
          <a:prstGeom prst="rect">
            <a:avLst/>
          </a:prstGeom>
          <a:blipFill rotWithShape="1">
            <a:blip r:embed="rId6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2117" name="Google Shape;2117;p100"/>
          <p:cNvSpPr txBox="1"/>
          <p:nvPr/>
        </p:nvSpPr>
        <p:spPr>
          <a:xfrm>
            <a:off x="526413" y="4348023"/>
            <a:ext cx="955701" cy="505203"/>
          </a:xfrm>
          <a:prstGeom prst="rect">
            <a:avLst/>
          </a:prstGeom>
          <a:blipFill rotWithShape="1">
            <a:blip r:embed="rId7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2118" name="Google Shape;2118;p100"/>
          <p:cNvSpPr txBox="1"/>
          <p:nvPr/>
        </p:nvSpPr>
        <p:spPr>
          <a:xfrm>
            <a:off x="539553" y="5263448"/>
            <a:ext cx="1080119" cy="512704"/>
          </a:xfrm>
          <a:prstGeom prst="rect">
            <a:avLst/>
          </a:prstGeom>
          <a:blipFill rotWithShape="1">
            <a:blip r:embed="rId8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2119" name="Google Shape;2119;p100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82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20" name="Google Shape;2120;p100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21" name="Google Shape;2121;p100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22" name="Google Shape;2122;p100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23" name="Google Shape;2123;p100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24" name="Google Shape;2124;p100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0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25" name="Google Shape;2125;p100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2126" name="Google Shape;2126;p100">
            <a:hlinkClick action="ppaction://hlinksldjump" r:id="rId9"/>
          </p:cNvPr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2127" name="Google Shape;2127;p100"/>
          <p:cNvSpPr txBox="1"/>
          <p:nvPr/>
        </p:nvSpPr>
        <p:spPr>
          <a:xfrm>
            <a:off x="373922" y="5949696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find the square root of these numbers.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31" name="Shape 2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2" name="Google Shape;2132;p101">
            <a:hlinkClick action="ppaction://hlinksldjump" r:id="rId3"/>
          </p:cNvPr>
          <p:cNvSpPr/>
          <p:nvPr/>
        </p:nvSpPr>
        <p:spPr>
          <a:xfrm>
            <a:off x="560517" y="27089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33" name="Google Shape;2133;p101">
            <a:hlinkClick action="ppaction://hlinksldjump" r:id="rId4"/>
          </p:cNvPr>
          <p:cNvSpPr/>
          <p:nvPr/>
        </p:nvSpPr>
        <p:spPr>
          <a:xfrm>
            <a:off x="4999614" y="45091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34" name="Google Shape;2134;p101">
            <a:hlinkClick action="ppaction://hlinksldjump" r:id="rId5"/>
          </p:cNvPr>
          <p:cNvSpPr/>
          <p:nvPr/>
        </p:nvSpPr>
        <p:spPr>
          <a:xfrm>
            <a:off x="567566" y="45091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35" name="Google Shape;2135;p101">
            <a:hlinkClick action="ppaction://hlinksldjump" r:id="rId6"/>
          </p:cNvPr>
          <p:cNvSpPr/>
          <p:nvPr/>
        </p:nvSpPr>
        <p:spPr>
          <a:xfrm>
            <a:off x="5024181" y="27089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36" name="Google Shape;2136;p101">
            <a:hlinkClick action="ppaction://hlinksldjump" r:id="rId7"/>
          </p:cNvPr>
          <p:cNvSpPr/>
          <p:nvPr/>
        </p:nvSpPr>
        <p:spPr>
          <a:xfrm>
            <a:off x="5033135" y="980728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2137" name="Google Shape;2137;p101"/>
          <p:cNvGrpSpPr/>
          <p:nvPr/>
        </p:nvGrpSpPr>
        <p:grpSpPr>
          <a:xfrm>
            <a:off x="583486" y="980728"/>
            <a:ext cx="3648676" cy="864096"/>
            <a:chOff x="583486" y="980728"/>
            <a:chExt cx="3648676" cy="864096"/>
          </a:xfrm>
        </p:grpSpPr>
        <p:sp>
          <p:nvSpPr>
            <p:cNvPr id="2138" name="Google Shape;2138;p101">
              <a:hlinkClick action="ppaction://hlinksldjump" r:id="rId8"/>
            </p:cNvPr>
            <p:cNvSpPr/>
            <p:nvPr/>
          </p:nvSpPr>
          <p:spPr>
            <a:xfrm>
              <a:off x="583486" y="980728"/>
              <a:ext cx="3648676" cy="864096"/>
            </a:xfrm>
            <a:prstGeom prst="roundRect">
              <a:avLst>
                <a:gd fmla="val 16667" name="adj"/>
              </a:avLst>
            </a:prstGeom>
            <a:solidFill>
              <a:srgbClr val="17365D"/>
            </a:solidFill>
            <a:ln cap="flat" cmpd="sng" w="25400">
              <a:solidFill>
                <a:srgbClr val="FFFF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39" name="Google Shape;2139;p101"/>
            <p:cNvSpPr txBox="1"/>
            <p:nvPr/>
          </p:nvSpPr>
          <p:spPr>
            <a:xfrm>
              <a:off x="707995" y="1197329"/>
              <a:ext cx="3367817" cy="46166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400">
                  <a:solidFill>
                    <a:srgbClr val="FFFF00"/>
                  </a:solidFill>
                  <a:latin typeface="Calibri"/>
                  <a:ea typeface="Calibri"/>
                  <a:cs typeface="Calibri"/>
                  <a:sym typeface="Calibri"/>
                </a:rPr>
                <a:t>Number Sequences 1</a:t>
              </a:r>
              <a:endParaRPr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140" name="Google Shape;2140;p101"/>
          <p:cNvSpPr txBox="1"/>
          <p:nvPr/>
        </p:nvSpPr>
        <p:spPr>
          <a:xfrm>
            <a:off x="827584" y="4648780"/>
            <a:ext cx="2160240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</p:txBody>
      </p:sp>
      <p:sp>
        <p:nvSpPr>
          <p:cNvPr id="2141" name="Google Shape;2141;p101"/>
          <p:cNvSpPr txBox="1"/>
          <p:nvPr/>
        </p:nvSpPr>
        <p:spPr>
          <a:xfrm>
            <a:off x="5148064" y="2851215"/>
            <a:ext cx="316835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Find the n</a:t>
            </a:r>
            <a:r>
              <a:rPr baseline="30000"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term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42" name="Google Shape;2142;p101"/>
          <p:cNvSpPr txBox="1"/>
          <p:nvPr/>
        </p:nvSpPr>
        <p:spPr>
          <a:xfrm>
            <a:off x="5108071" y="1149512"/>
            <a:ext cx="320834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Number Sequences 4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2143" name="Google Shape;2143;p101">
            <a:hlinkClick action="ppaction://hlinksldjump" r:id="rId9"/>
          </p:cNvPr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8033606" y="5733256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2144" name="Google Shape;2144;p101"/>
          <p:cNvSpPr txBox="1"/>
          <p:nvPr/>
        </p:nvSpPr>
        <p:spPr>
          <a:xfrm>
            <a:off x="5236228" y="4710335"/>
            <a:ext cx="293617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Find the 15</a:t>
            </a:r>
            <a:r>
              <a:rPr baseline="30000"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term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45" name="Google Shape;2145;p101"/>
          <p:cNvSpPr txBox="1"/>
          <p:nvPr/>
        </p:nvSpPr>
        <p:spPr>
          <a:xfrm>
            <a:off x="671011" y="2851215"/>
            <a:ext cx="347362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Number Sequences 2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46" name="Google Shape;2146;p101"/>
          <p:cNvSpPr txBox="1"/>
          <p:nvPr/>
        </p:nvSpPr>
        <p:spPr>
          <a:xfrm>
            <a:off x="707995" y="4710334"/>
            <a:ext cx="324822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Number Sequences 3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47" name="Google Shape;2147;p101"/>
          <p:cNvSpPr txBox="1"/>
          <p:nvPr/>
        </p:nvSpPr>
        <p:spPr>
          <a:xfrm>
            <a:off x="179511" y="6190399"/>
            <a:ext cx="215259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Number Sequences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51" name="Shape 2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2" name="Google Shape;2152;p102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53" name="Google Shape;2153;p102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54" name="Google Shape;2154;p102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55" name="Google Shape;2155;p102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56" name="Google Shape;2156;p102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57" name="Google Shape;2157;p102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58" name="Google Shape;2158;p102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59" name="Google Shape;2159;p102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60" name="Google Shape;2160;p102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61" name="Google Shape;2161;p102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62" name="Google Shape;2162;p102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63" name="Google Shape;2163;p102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64" name="Google Shape;2164;p102"/>
          <p:cNvSpPr txBox="1"/>
          <p:nvPr/>
        </p:nvSpPr>
        <p:spPr>
          <a:xfrm>
            <a:off x="508260" y="679370"/>
            <a:ext cx="187220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7  5  3  1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65" name="Google Shape;2165;p102"/>
          <p:cNvSpPr txBox="1"/>
          <p:nvPr/>
        </p:nvSpPr>
        <p:spPr>
          <a:xfrm>
            <a:off x="4959112" y="679370"/>
            <a:ext cx="98104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-1  -3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66" name="Google Shape;2166;p102"/>
          <p:cNvSpPr txBox="1"/>
          <p:nvPr/>
        </p:nvSpPr>
        <p:spPr>
          <a:xfrm>
            <a:off x="508260" y="1665703"/>
            <a:ext cx="219153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1  4  16  25 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67" name="Google Shape;2167;p102"/>
          <p:cNvSpPr txBox="1"/>
          <p:nvPr/>
        </p:nvSpPr>
        <p:spPr>
          <a:xfrm>
            <a:off x="4993330" y="1669543"/>
            <a:ext cx="100201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36  49</a:t>
            </a:r>
            <a:endParaRPr sz="2400">
              <a:solidFill>
                <a:srgbClr val="FFFF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68" name="Google Shape;2168;p102"/>
          <p:cNvSpPr txBox="1"/>
          <p:nvPr/>
        </p:nvSpPr>
        <p:spPr>
          <a:xfrm>
            <a:off x="474114" y="2523203"/>
            <a:ext cx="244170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3  5  8  12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69" name="Google Shape;2169;p102"/>
          <p:cNvSpPr txBox="1"/>
          <p:nvPr/>
        </p:nvSpPr>
        <p:spPr>
          <a:xfrm>
            <a:off x="4993330" y="2569370"/>
            <a:ext cx="100201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17  23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70" name="Google Shape;2170;p102"/>
          <p:cNvSpPr txBox="1"/>
          <p:nvPr/>
        </p:nvSpPr>
        <p:spPr>
          <a:xfrm>
            <a:off x="5049738" y="3470503"/>
            <a:ext cx="125045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0.5  0.6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71" name="Google Shape;2171;p102"/>
          <p:cNvSpPr txBox="1"/>
          <p:nvPr/>
        </p:nvSpPr>
        <p:spPr>
          <a:xfrm>
            <a:off x="5005412" y="4369370"/>
            <a:ext cx="115076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61  67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72" name="Google Shape;2172;p102"/>
          <p:cNvSpPr txBox="1"/>
          <p:nvPr/>
        </p:nvSpPr>
        <p:spPr>
          <a:xfrm>
            <a:off x="4982555" y="5223203"/>
            <a:ext cx="101278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32  64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73" name="Google Shape;2173;p102"/>
          <p:cNvSpPr txBox="1"/>
          <p:nvPr/>
        </p:nvSpPr>
        <p:spPr>
          <a:xfrm>
            <a:off x="514832" y="3445698"/>
            <a:ext cx="333708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0.1  0.2  0.3  0.4 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74" name="Google Shape;2174;p102"/>
          <p:cNvSpPr txBox="1"/>
          <p:nvPr/>
        </p:nvSpPr>
        <p:spPr>
          <a:xfrm>
            <a:off x="513289" y="4360458"/>
            <a:ext cx="218650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37  43  49  55 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75" name="Google Shape;2175;p102"/>
          <p:cNvSpPr txBox="1"/>
          <p:nvPr/>
        </p:nvSpPr>
        <p:spPr>
          <a:xfrm>
            <a:off x="539554" y="5263448"/>
            <a:ext cx="216023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2  4  8  16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76" name="Google Shape;2176;p102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77" name="Google Shape;2177;p102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78" name="Google Shape;2178;p102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79" name="Google Shape;2179;p102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94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80" name="Google Shape;2180;p102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81" name="Google Shape;2181;p102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82" name="Google Shape;2182;p102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2183" name="Google Shape;2183;p102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29722" y="5888839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2184" name="Google Shape;2184;p102"/>
          <p:cNvSpPr txBox="1"/>
          <p:nvPr/>
        </p:nvSpPr>
        <p:spPr>
          <a:xfrm>
            <a:off x="400849" y="5888839"/>
            <a:ext cx="7632757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find the next two numbers in these sequences.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88" name="Shape 2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9" name="Google Shape;2189;p103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90" name="Google Shape;2190;p103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91" name="Google Shape;2191;p103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92" name="Google Shape;2192;p103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93" name="Google Shape;2193;p103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94" name="Google Shape;2194;p103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95" name="Google Shape;2195;p103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96" name="Google Shape;2196;p103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97" name="Google Shape;2197;p103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98" name="Google Shape;2198;p103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99" name="Google Shape;2199;p103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00" name="Google Shape;2200;p103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01" name="Google Shape;2201;p103"/>
          <p:cNvSpPr txBox="1"/>
          <p:nvPr/>
        </p:nvSpPr>
        <p:spPr>
          <a:xfrm>
            <a:off x="468350" y="647623"/>
            <a:ext cx="172738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19  12  6  1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02" name="Google Shape;2202;p103"/>
          <p:cNvSpPr txBox="1"/>
          <p:nvPr/>
        </p:nvSpPr>
        <p:spPr>
          <a:xfrm>
            <a:off x="4959111" y="679370"/>
            <a:ext cx="170112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-3  -6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03" name="Google Shape;2203;p103"/>
          <p:cNvSpPr txBox="1"/>
          <p:nvPr/>
        </p:nvSpPr>
        <p:spPr>
          <a:xfrm>
            <a:off x="492598" y="1598749"/>
            <a:ext cx="134309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2  3  5  7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04" name="Google Shape;2204;p103"/>
          <p:cNvSpPr txBox="1"/>
          <p:nvPr/>
        </p:nvSpPr>
        <p:spPr>
          <a:xfrm>
            <a:off x="4993330" y="1669543"/>
            <a:ext cx="109083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11  13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05" name="Google Shape;2205;p103"/>
          <p:cNvSpPr txBox="1"/>
          <p:nvPr/>
        </p:nvSpPr>
        <p:spPr>
          <a:xfrm>
            <a:off x="480308" y="2551055"/>
            <a:ext cx="279554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2.16  2.11  2.06  2.01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06" name="Google Shape;2206;p103"/>
          <p:cNvSpPr txBox="1"/>
          <p:nvPr/>
        </p:nvSpPr>
        <p:spPr>
          <a:xfrm>
            <a:off x="4751914" y="2551054"/>
            <a:ext cx="205233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  1.96  1.91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07" name="Google Shape;2207;p103"/>
          <p:cNvSpPr txBox="1"/>
          <p:nvPr/>
        </p:nvSpPr>
        <p:spPr>
          <a:xfrm>
            <a:off x="4993330" y="3469370"/>
            <a:ext cx="65879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3  5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08" name="Google Shape;2208;p103"/>
          <p:cNvSpPr txBox="1"/>
          <p:nvPr/>
        </p:nvSpPr>
        <p:spPr>
          <a:xfrm>
            <a:off x="4959111" y="4369370"/>
            <a:ext cx="170112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34  36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09" name="Google Shape;2209;p103"/>
          <p:cNvSpPr txBox="1"/>
          <p:nvPr/>
        </p:nvSpPr>
        <p:spPr>
          <a:xfrm>
            <a:off x="5005411" y="5211539"/>
            <a:ext cx="151080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312  936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10" name="Google Shape;2210;p103"/>
          <p:cNvSpPr txBox="1"/>
          <p:nvPr/>
        </p:nvSpPr>
        <p:spPr>
          <a:xfrm>
            <a:off x="526413" y="3448023"/>
            <a:ext cx="142820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0  1  1  2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11" name="Google Shape;2211;p103"/>
          <p:cNvSpPr txBox="1"/>
          <p:nvPr/>
        </p:nvSpPr>
        <p:spPr>
          <a:xfrm>
            <a:off x="468350" y="4314291"/>
            <a:ext cx="237545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26  28  30  32</a:t>
            </a:r>
            <a:endParaRPr/>
          </a:p>
        </p:txBody>
      </p:sp>
      <p:sp>
        <p:nvSpPr>
          <p:cNvPr id="2212" name="Google Shape;2212;p103"/>
          <p:cNvSpPr txBox="1"/>
          <p:nvPr/>
        </p:nvSpPr>
        <p:spPr>
          <a:xfrm>
            <a:off x="539553" y="5263448"/>
            <a:ext cx="194421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2  6  18  54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13" name="Google Shape;2213;p103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10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14" name="Google Shape;2214;p103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15" name="Google Shape;2215;p103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16" name="Google Shape;2216;p103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17" name="Google Shape;2217;p103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18" name="Google Shape;2218;p103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19" name="Google Shape;2219;p103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2220" name="Google Shape;2220;p103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2221" name="Google Shape;2221;p103"/>
          <p:cNvSpPr txBox="1"/>
          <p:nvPr/>
        </p:nvSpPr>
        <p:spPr>
          <a:xfrm>
            <a:off x="399672" y="5949696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find the next two numbers in these sequences.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25" name="Shape 2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6" name="Google Shape;2226;p104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27" name="Google Shape;2227;p104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28" name="Google Shape;2228;p104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29" name="Google Shape;2229;p104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30" name="Google Shape;2230;p104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31" name="Google Shape;2231;p104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32" name="Google Shape;2232;p104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33" name="Google Shape;2233;p104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34" name="Google Shape;2234;p104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35" name="Google Shape;2235;p104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36" name="Google Shape;2236;p104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37" name="Google Shape;2237;p104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38" name="Google Shape;2238;p104"/>
          <p:cNvSpPr txBox="1"/>
          <p:nvPr/>
        </p:nvSpPr>
        <p:spPr>
          <a:xfrm>
            <a:off x="4959112" y="679370"/>
            <a:ext cx="134108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171  188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39" name="Google Shape;2239;p104"/>
          <p:cNvSpPr txBox="1"/>
          <p:nvPr/>
        </p:nvSpPr>
        <p:spPr>
          <a:xfrm>
            <a:off x="480461" y="1577210"/>
            <a:ext cx="221933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  _  4.1  _  4.2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40" name="Google Shape;2240;p104"/>
          <p:cNvSpPr txBox="1"/>
          <p:nvPr/>
        </p:nvSpPr>
        <p:spPr>
          <a:xfrm>
            <a:off x="4993330" y="1623376"/>
            <a:ext cx="145329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4.05  4.15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41" name="Google Shape;2241;p104"/>
          <p:cNvSpPr txBox="1"/>
          <p:nvPr/>
        </p:nvSpPr>
        <p:spPr>
          <a:xfrm>
            <a:off x="480308" y="2551055"/>
            <a:ext cx="221948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  _  16  _  30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42" name="Google Shape;2242;p104"/>
          <p:cNvSpPr txBox="1"/>
          <p:nvPr/>
        </p:nvSpPr>
        <p:spPr>
          <a:xfrm>
            <a:off x="4993330" y="2569370"/>
            <a:ext cx="87481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9  23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43" name="Google Shape;2243;p104"/>
          <p:cNvSpPr txBox="1"/>
          <p:nvPr/>
        </p:nvSpPr>
        <p:spPr>
          <a:xfrm>
            <a:off x="4993330" y="3469370"/>
            <a:ext cx="188292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117  129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44" name="Google Shape;2244;p104"/>
          <p:cNvSpPr txBox="1"/>
          <p:nvPr/>
        </p:nvSpPr>
        <p:spPr>
          <a:xfrm>
            <a:off x="5005412" y="4369370"/>
            <a:ext cx="201486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  -7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45" name="Google Shape;2245;p104"/>
          <p:cNvSpPr txBox="1"/>
          <p:nvPr/>
        </p:nvSpPr>
        <p:spPr>
          <a:xfrm>
            <a:off x="5007150" y="5211539"/>
            <a:ext cx="287895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9  12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46" name="Google Shape;2246;p104"/>
          <p:cNvSpPr txBox="1"/>
          <p:nvPr/>
        </p:nvSpPr>
        <p:spPr>
          <a:xfrm>
            <a:off x="526413" y="3448023"/>
            <a:ext cx="202936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105  _  _  141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47" name="Google Shape;2247;p104"/>
          <p:cNvSpPr txBox="1"/>
          <p:nvPr/>
        </p:nvSpPr>
        <p:spPr>
          <a:xfrm>
            <a:off x="480072" y="4323203"/>
            <a:ext cx="236373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11  _  _  -16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48" name="Google Shape;2248;p104"/>
          <p:cNvSpPr txBox="1"/>
          <p:nvPr/>
        </p:nvSpPr>
        <p:spPr>
          <a:xfrm>
            <a:off x="515721" y="5188282"/>
            <a:ext cx="283214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  _  _  15  18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49" name="Google Shape;2249;p104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50" name="Google Shape;2250;p104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51" name="Google Shape;2251;p104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52" name="Google Shape;2252;p104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53" name="Google Shape;2253;p104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54" name="Google Shape;2254;p104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55" name="Google Shape;2255;p104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2256" name="Google Shape;2256;p104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2257" name="Google Shape;2257;p104"/>
          <p:cNvSpPr txBox="1"/>
          <p:nvPr/>
        </p:nvSpPr>
        <p:spPr>
          <a:xfrm>
            <a:off x="401410" y="5949696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fill in the missing numbers in these sequences.</a:t>
            </a:r>
            <a:endParaRPr/>
          </a:p>
        </p:txBody>
      </p:sp>
      <p:sp>
        <p:nvSpPr>
          <p:cNvPr id="2258" name="Google Shape;2258;p104"/>
          <p:cNvSpPr txBox="1"/>
          <p:nvPr/>
        </p:nvSpPr>
        <p:spPr>
          <a:xfrm>
            <a:off x="480461" y="679370"/>
            <a:ext cx="193129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154  _  _  205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62" name="Shape 2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3" name="Google Shape;2263;p105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64" name="Google Shape;2264;p105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65" name="Google Shape;2265;p105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66" name="Google Shape;2266;p105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67" name="Google Shape;2267;p105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68" name="Google Shape;2268;p105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69" name="Google Shape;2269;p105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70" name="Google Shape;2270;p105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71" name="Google Shape;2271;p105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72" name="Google Shape;2272;p105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73" name="Google Shape;2273;p105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74" name="Google Shape;2274;p105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75" name="Google Shape;2275;p105"/>
          <p:cNvSpPr txBox="1"/>
          <p:nvPr/>
        </p:nvSpPr>
        <p:spPr>
          <a:xfrm>
            <a:off x="492378" y="650121"/>
            <a:ext cx="170335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8  11  14  17 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76" name="Google Shape;2276;p105"/>
          <p:cNvSpPr txBox="1"/>
          <p:nvPr/>
        </p:nvSpPr>
        <p:spPr>
          <a:xfrm>
            <a:off x="4959112" y="679370"/>
            <a:ext cx="220517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r>
              <a:rPr i="1"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n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+ 5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77" name="Google Shape;2277;p105"/>
          <p:cNvSpPr txBox="1"/>
          <p:nvPr/>
        </p:nvSpPr>
        <p:spPr>
          <a:xfrm>
            <a:off x="4993330" y="1669543"/>
            <a:ext cx="159489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0.5</a:t>
            </a:r>
            <a:r>
              <a:rPr i="1"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n</a:t>
            </a:r>
            <a:endParaRPr i="1"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78" name="Google Shape;2278;p105"/>
          <p:cNvSpPr txBox="1"/>
          <p:nvPr/>
        </p:nvSpPr>
        <p:spPr>
          <a:xfrm>
            <a:off x="480308" y="2551055"/>
            <a:ext cx="157141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1  7  13  19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79" name="Google Shape;2279;p105"/>
          <p:cNvSpPr txBox="1"/>
          <p:nvPr/>
        </p:nvSpPr>
        <p:spPr>
          <a:xfrm>
            <a:off x="4993330" y="2569370"/>
            <a:ext cx="123485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r>
              <a:rPr i="1"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n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- 5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80" name="Google Shape;2280;p105"/>
          <p:cNvSpPr txBox="1"/>
          <p:nvPr/>
        </p:nvSpPr>
        <p:spPr>
          <a:xfrm>
            <a:off x="4993330" y="3469370"/>
            <a:ext cx="159489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r>
              <a:rPr i="1"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n</a:t>
            </a:r>
            <a:endParaRPr i="1"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81" name="Google Shape;2281;p105"/>
          <p:cNvSpPr txBox="1"/>
          <p:nvPr/>
        </p:nvSpPr>
        <p:spPr>
          <a:xfrm>
            <a:off x="5005412" y="4369370"/>
            <a:ext cx="122277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-2</a:t>
            </a:r>
            <a:r>
              <a:rPr i="1"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n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+ 11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82" name="Google Shape;2282;p105"/>
          <p:cNvSpPr txBox="1"/>
          <p:nvPr/>
        </p:nvSpPr>
        <p:spPr>
          <a:xfrm>
            <a:off x="5039393" y="5165373"/>
            <a:ext cx="158281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-3</a:t>
            </a:r>
            <a:r>
              <a:rPr i="1"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n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+ 7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83" name="Google Shape;2283;p105"/>
          <p:cNvSpPr txBox="1"/>
          <p:nvPr/>
        </p:nvSpPr>
        <p:spPr>
          <a:xfrm>
            <a:off x="480308" y="3401856"/>
            <a:ext cx="257952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2  4  6  8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84" name="Google Shape;2284;p105"/>
          <p:cNvSpPr txBox="1"/>
          <p:nvPr/>
        </p:nvSpPr>
        <p:spPr>
          <a:xfrm>
            <a:off x="480308" y="4348023"/>
            <a:ext cx="200346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9  7  5  3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85" name="Google Shape;2285;p105"/>
          <p:cNvSpPr txBox="1"/>
          <p:nvPr/>
        </p:nvSpPr>
        <p:spPr>
          <a:xfrm>
            <a:off x="503360" y="5211539"/>
            <a:ext cx="154836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  1  -2  -5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86" name="Google Shape;2286;p105"/>
          <p:cNvSpPr txBox="1"/>
          <p:nvPr/>
        </p:nvSpPr>
        <p:spPr>
          <a:xfrm>
            <a:off x="4355976" y="705035"/>
            <a:ext cx="416981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87" name="Google Shape;2287;p105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88" name="Google Shape;2288;p105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89" name="Google Shape;2289;p105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90" name="Google Shape;2290;p105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91" name="Google Shape;2291;p105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 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92" name="Google Shape;2292;p105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2293" name="Google Shape;2293;p105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2294" name="Google Shape;2294;p105"/>
          <p:cNvSpPr txBox="1"/>
          <p:nvPr/>
        </p:nvSpPr>
        <p:spPr>
          <a:xfrm>
            <a:off x="421441" y="5949696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work out the </a:t>
            </a:r>
            <a:r>
              <a:rPr i="1"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n</a:t>
            </a:r>
            <a:r>
              <a:rPr baseline="30000"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</a:t>
            </a: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term in these sequences.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95" name="Google Shape;2295;p105"/>
          <p:cNvSpPr txBox="1"/>
          <p:nvPr/>
        </p:nvSpPr>
        <p:spPr>
          <a:xfrm>
            <a:off x="421440" y="1623376"/>
            <a:ext cx="213433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0.5  1  1.5  2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99" name="Shape 2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0" name="Google Shape;2300;p106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01" name="Google Shape;2301;p106"/>
          <p:cNvSpPr/>
          <p:nvPr/>
        </p:nvSpPr>
        <p:spPr>
          <a:xfrm>
            <a:off x="384903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02" name="Google Shape;2302;p106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03" name="Google Shape;2303;p106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04" name="Google Shape;2304;p106"/>
          <p:cNvSpPr/>
          <p:nvPr/>
        </p:nvSpPr>
        <p:spPr>
          <a:xfrm>
            <a:off x="386833" y="3308653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05" name="Google Shape;2305;p106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06" name="Google Shape;2306;p106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07" name="Google Shape;2307;p106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08" name="Google Shape;2308;p106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09" name="Google Shape;2309;p106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10" name="Google Shape;2310;p106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11" name="Google Shape;2311;p106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12" name="Google Shape;2312;p106"/>
          <p:cNvSpPr txBox="1"/>
          <p:nvPr/>
        </p:nvSpPr>
        <p:spPr>
          <a:xfrm>
            <a:off x="468587" y="674257"/>
            <a:ext cx="151112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9  5  1  -3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13" name="Google Shape;2313;p106"/>
          <p:cNvSpPr txBox="1"/>
          <p:nvPr/>
        </p:nvSpPr>
        <p:spPr>
          <a:xfrm>
            <a:off x="4959112" y="679370"/>
            <a:ext cx="126907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-47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14" name="Google Shape;2314;p106"/>
          <p:cNvSpPr txBox="1"/>
          <p:nvPr/>
        </p:nvSpPr>
        <p:spPr>
          <a:xfrm>
            <a:off x="480461" y="1657245"/>
            <a:ext cx="221933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3  6  9  12</a:t>
            </a:r>
            <a:endParaRPr sz="2400">
              <a:solidFill>
                <a:srgbClr val="FFFF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315" name="Google Shape;2315;p106"/>
          <p:cNvSpPr txBox="1"/>
          <p:nvPr/>
        </p:nvSpPr>
        <p:spPr>
          <a:xfrm>
            <a:off x="4993330" y="1669543"/>
            <a:ext cx="152288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45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16" name="Google Shape;2316;p106"/>
          <p:cNvSpPr txBox="1"/>
          <p:nvPr/>
        </p:nvSpPr>
        <p:spPr>
          <a:xfrm>
            <a:off x="480308" y="2551055"/>
            <a:ext cx="279554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0.4  0.7  1.0  1.3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17" name="Google Shape;2317;p106"/>
          <p:cNvSpPr txBox="1"/>
          <p:nvPr/>
        </p:nvSpPr>
        <p:spPr>
          <a:xfrm>
            <a:off x="5021470" y="2550087"/>
            <a:ext cx="146660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4.6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18" name="Google Shape;2318;p106"/>
          <p:cNvSpPr txBox="1"/>
          <p:nvPr/>
        </p:nvSpPr>
        <p:spPr>
          <a:xfrm>
            <a:off x="5049612" y="3478799"/>
            <a:ext cx="117857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-46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19" name="Google Shape;2319;p106"/>
          <p:cNvSpPr txBox="1"/>
          <p:nvPr/>
        </p:nvSpPr>
        <p:spPr>
          <a:xfrm>
            <a:off x="5028577" y="4317245"/>
            <a:ext cx="72619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147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20" name="Google Shape;2320;p106"/>
          <p:cNvSpPr txBox="1"/>
          <p:nvPr/>
        </p:nvSpPr>
        <p:spPr>
          <a:xfrm>
            <a:off x="5071379" y="5253981"/>
            <a:ext cx="83043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80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21" name="Google Shape;2321;p106"/>
          <p:cNvSpPr txBox="1"/>
          <p:nvPr/>
        </p:nvSpPr>
        <p:spPr>
          <a:xfrm>
            <a:off x="526413" y="3448023"/>
            <a:ext cx="260542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-4  -7  -10  -13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22" name="Google Shape;2322;p106"/>
          <p:cNvSpPr txBox="1"/>
          <p:nvPr/>
        </p:nvSpPr>
        <p:spPr>
          <a:xfrm>
            <a:off x="542013" y="4317245"/>
            <a:ext cx="215777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21  30  39  48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23" name="Google Shape;2323;p106"/>
          <p:cNvSpPr txBox="1"/>
          <p:nvPr/>
        </p:nvSpPr>
        <p:spPr>
          <a:xfrm>
            <a:off x="539553" y="5263448"/>
            <a:ext cx="244827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10  15  20  25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24" name="Google Shape;2324;p106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25" name="Google Shape;2325;p106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26" name="Google Shape;2326;p106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27" name="Google Shape;2327;p106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28" name="Google Shape;2328;p106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0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29" name="Google Shape;2329;p106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30" name="Google Shape;2330;p106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2331" name="Google Shape;2331;p106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2332" name="Google Shape;2332;p106"/>
          <p:cNvSpPr txBox="1"/>
          <p:nvPr/>
        </p:nvSpPr>
        <p:spPr>
          <a:xfrm>
            <a:off x="285738" y="5908052"/>
            <a:ext cx="7632848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find the 15</a:t>
            </a:r>
            <a:r>
              <a:rPr baseline="30000"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th</a:t>
            </a: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term in these sequences.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36" name="Shape 2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7" name="Google Shape;2337;p107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38" name="Google Shape;2338;p107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39" name="Google Shape;2339;p107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40" name="Google Shape;2340;p107"/>
          <p:cNvSpPr/>
          <p:nvPr/>
        </p:nvSpPr>
        <p:spPr>
          <a:xfrm>
            <a:off x="384904" y="4202685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41" name="Google Shape;2341;p107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42" name="Google Shape;2342;p107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43" name="Google Shape;2343;p107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44" name="Google Shape;2344;p107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45" name="Google Shape;2345;p107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46" name="Google Shape;2346;p107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47" name="Google Shape;2347;p107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48" name="Google Shape;2348;p107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49" name="Google Shape;2349;p107"/>
          <p:cNvSpPr txBox="1"/>
          <p:nvPr/>
        </p:nvSpPr>
        <p:spPr>
          <a:xfrm>
            <a:off x="488942" y="671076"/>
            <a:ext cx="2138842" cy="461665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-28945" l="-568" r="0" t="-10522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2350" name="Google Shape;2350;p107"/>
          <p:cNvSpPr txBox="1"/>
          <p:nvPr/>
        </p:nvSpPr>
        <p:spPr>
          <a:xfrm>
            <a:off x="4959112" y="679370"/>
            <a:ext cx="119706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64  125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51" name="Google Shape;2351;p107"/>
          <p:cNvSpPr txBox="1"/>
          <p:nvPr/>
        </p:nvSpPr>
        <p:spPr>
          <a:xfrm>
            <a:off x="480460" y="1657245"/>
            <a:ext cx="214732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40  20  10   _  _ 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52" name="Google Shape;2352;p107"/>
          <p:cNvSpPr txBox="1"/>
          <p:nvPr/>
        </p:nvSpPr>
        <p:spPr>
          <a:xfrm>
            <a:off x="4993330" y="1669543"/>
            <a:ext cx="181091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5  2.5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53" name="Google Shape;2353;p107"/>
          <p:cNvSpPr txBox="1"/>
          <p:nvPr/>
        </p:nvSpPr>
        <p:spPr>
          <a:xfrm>
            <a:off x="446764" y="2600147"/>
            <a:ext cx="203700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  _  23  _  39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54" name="Google Shape;2354;p107"/>
          <p:cNvSpPr txBox="1"/>
          <p:nvPr/>
        </p:nvSpPr>
        <p:spPr>
          <a:xfrm>
            <a:off x="4993330" y="2569370"/>
            <a:ext cx="159489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15  31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55" name="Google Shape;2355;p107"/>
          <p:cNvSpPr txBox="1"/>
          <p:nvPr/>
        </p:nvSpPr>
        <p:spPr>
          <a:xfrm>
            <a:off x="4993330" y="3469370"/>
            <a:ext cx="105551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16  20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56" name="Google Shape;2356;p107"/>
          <p:cNvSpPr txBox="1"/>
          <p:nvPr/>
        </p:nvSpPr>
        <p:spPr>
          <a:xfrm>
            <a:off x="5005412" y="4369370"/>
            <a:ext cx="208686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0.375  0.625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57" name="Google Shape;2357;p107"/>
          <p:cNvSpPr txBox="1"/>
          <p:nvPr/>
        </p:nvSpPr>
        <p:spPr>
          <a:xfrm>
            <a:off x="5014519" y="5223203"/>
            <a:ext cx="129614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-1.5  -6.5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58" name="Google Shape;2358;p107"/>
          <p:cNvSpPr txBox="1"/>
          <p:nvPr/>
        </p:nvSpPr>
        <p:spPr>
          <a:xfrm>
            <a:off x="526413" y="3448023"/>
            <a:ext cx="188534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  8  12  _  _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59" name="Google Shape;2359;p107"/>
          <p:cNvSpPr txBox="1"/>
          <p:nvPr/>
        </p:nvSpPr>
        <p:spPr>
          <a:xfrm>
            <a:off x="526413" y="4348023"/>
            <a:ext cx="358985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0.125  0.25  _  0.5  _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60" name="Google Shape;2360;p107"/>
          <p:cNvSpPr txBox="1"/>
          <p:nvPr/>
        </p:nvSpPr>
        <p:spPr>
          <a:xfrm>
            <a:off x="539553" y="5263448"/>
            <a:ext cx="266429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3.5  1  _  -4  _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61" name="Google Shape;2361;p107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62" name="Google Shape;2362;p107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63" name="Google Shape;2363;p107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64" name="Google Shape;2364;p107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65" name="Google Shape;2365;p107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66" name="Google Shape;2366;p107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67" name="Google Shape;2367;p107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2368" name="Google Shape;2368;p107">
            <a:hlinkClick action="ppaction://hlinksldjump" r:id="rId4"/>
          </p:cNvPr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2369" name="Google Shape;2369;p107"/>
          <p:cNvSpPr txBox="1"/>
          <p:nvPr/>
        </p:nvSpPr>
        <p:spPr>
          <a:xfrm>
            <a:off x="373922" y="5949696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find the missing number in these sequences.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73" name="Shape 2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4" name="Google Shape;2374;p108">
            <a:hlinkClick action="ppaction://hlinksldjump" r:id="rId3"/>
          </p:cNvPr>
          <p:cNvSpPr/>
          <p:nvPr/>
        </p:nvSpPr>
        <p:spPr>
          <a:xfrm>
            <a:off x="560517" y="27089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75" name="Google Shape;2375;p108">
            <a:hlinkClick action="ppaction://hlinksldjump" r:id="rId4"/>
          </p:cNvPr>
          <p:cNvSpPr/>
          <p:nvPr/>
        </p:nvSpPr>
        <p:spPr>
          <a:xfrm>
            <a:off x="4999614" y="45091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76" name="Google Shape;2376;p108">
            <a:hlinkClick action="ppaction://hlinksldjump" r:id="rId5"/>
          </p:cNvPr>
          <p:cNvSpPr/>
          <p:nvPr/>
        </p:nvSpPr>
        <p:spPr>
          <a:xfrm>
            <a:off x="567566" y="45091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77" name="Google Shape;2377;p108">
            <a:hlinkClick action="ppaction://hlinksldjump" r:id="rId6"/>
          </p:cNvPr>
          <p:cNvSpPr/>
          <p:nvPr/>
        </p:nvSpPr>
        <p:spPr>
          <a:xfrm>
            <a:off x="5024181" y="27089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78" name="Google Shape;2378;p108">
            <a:hlinkClick action="ppaction://hlinksldjump" r:id="rId7"/>
          </p:cNvPr>
          <p:cNvSpPr/>
          <p:nvPr/>
        </p:nvSpPr>
        <p:spPr>
          <a:xfrm>
            <a:off x="5033135" y="980728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2379" name="Google Shape;2379;p108"/>
          <p:cNvGrpSpPr/>
          <p:nvPr/>
        </p:nvGrpSpPr>
        <p:grpSpPr>
          <a:xfrm>
            <a:off x="583486" y="980728"/>
            <a:ext cx="3648676" cy="864096"/>
            <a:chOff x="583486" y="980728"/>
            <a:chExt cx="3648676" cy="864096"/>
          </a:xfrm>
        </p:grpSpPr>
        <p:sp>
          <p:nvSpPr>
            <p:cNvPr id="2380" name="Google Shape;2380;p108">
              <a:hlinkClick action="ppaction://hlinksldjump" r:id="rId8"/>
            </p:cNvPr>
            <p:cNvSpPr/>
            <p:nvPr/>
          </p:nvSpPr>
          <p:spPr>
            <a:xfrm>
              <a:off x="583486" y="980728"/>
              <a:ext cx="3648676" cy="864096"/>
            </a:xfrm>
            <a:prstGeom prst="roundRect">
              <a:avLst>
                <a:gd fmla="val 16667" name="adj"/>
              </a:avLst>
            </a:prstGeom>
            <a:solidFill>
              <a:srgbClr val="17365D"/>
            </a:solidFill>
            <a:ln cap="flat" cmpd="sng" w="25400">
              <a:solidFill>
                <a:srgbClr val="FFFF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381" name="Google Shape;2381;p108"/>
            <p:cNvSpPr txBox="1"/>
            <p:nvPr/>
          </p:nvSpPr>
          <p:spPr>
            <a:xfrm>
              <a:off x="707995" y="1197329"/>
              <a:ext cx="3367817" cy="46166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400">
                  <a:solidFill>
                    <a:srgbClr val="FFFF00"/>
                  </a:solidFill>
                  <a:latin typeface="Calibri"/>
                  <a:ea typeface="Calibri"/>
                  <a:cs typeface="Calibri"/>
                  <a:sym typeface="Calibri"/>
                </a:rPr>
                <a:t>Find </a:t>
              </a:r>
              <a:r>
                <a:rPr lang="en-GB" sz="2400">
                  <a:solidFill>
                    <a:srgbClr val="FFFF00"/>
                  </a:solidFill>
                  <a:latin typeface="Arial"/>
                  <a:ea typeface="Arial"/>
                  <a:cs typeface="Arial"/>
                  <a:sym typeface="Arial"/>
                </a:rPr>
                <a:t>x</a:t>
              </a:r>
              <a:r>
                <a:rPr lang="en-GB" sz="2400">
                  <a:solidFill>
                    <a:srgbClr val="FFFF00"/>
                  </a:solidFill>
                  <a:latin typeface="Calibri"/>
                  <a:ea typeface="Calibri"/>
                  <a:cs typeface="Calibri"/>
                  <a:sym typeface="Calibri"/>
                </a:rPr>
                <a:t> (1)</a:t>
              </a:r>
              <a:endParaRPr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382" name="Google Shape;2382;p108"/>
          <p:cNvSpPr txBox="1"/>
          <p:nvPr/>
        </p:nvSpPr>
        <p:spPr>
          <a:xfrm>
            <a:off x="827584" y="4648780"/>
            <a:ext cx="2160240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</p:txBody>
      </p:sp>
      <p:sp>
        <p:nvSpPr>
          <p:cNvPr id="2383" name="Google Shape;2383;p108"/>
          <p:cNvSpPr txBox="1"/>
          <p:nvPr/>
        </p:nvSpPr>
        <p:spPr>
          <a:xfrm>
            <a:off x="5148064" y="2851215"/>
            <a:ext cx="316835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Finding values 2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84" name="Google Shape;2384;p108"/>
          <p:cNvSpPr txBox="1"/>
          <p:nvPr/>
        </p:nvSpPr>
        <p:spPr>
          <a:xfrm>
            <a:off x="5108071" y="1149512"/>
            <a:ext cx="320834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Finding values 1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2385" name="Google Shape;2385;p108">
            <a:hlinkClick action="ppaction://hlinksldjump" r:id="rId9"/>
          </p:cNvPr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8033606" y="5733256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2386" name="Google Shape;2386;p108"/>
          <p:cNvSpPr txBox="1"/>
          <p:nvPr/>
        </p:nvSpPr>
        <p:spPr>
          <a:xfrm>
            <a:off x="5236228" y="4710335"/>
            <a:ext cx="293617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 variables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87" name="Google Shape;2387;p108"/>
          <p:cNvSpPr txBox="1"/>
          <p:nvPr/>
        </p:nvSpPr>
        <p:spPr>
          <a:xfrm>
            <a:off x="671011" y="2851215"/>
            <a:ext cx="347362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Find </a:t>
            </a: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(2)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88" name="Google Shape;2388;p108"/>
          <p:cNvSpPr txBox="1"/>
          <p:nvPr/>
        </p:nvSpPr>
        <p:spPr>
          <a:xfrm>
            <a:off x="707995" y="4710334"/>
            <a:ext cx="324822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Find </a:t>
            </a: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(3)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89" name="Google Shape;2389;p108"/>
          <p:cNvSpPr txBox="1"/>
          <p:nvPr/>
        </p:nvSpPr>
        <p:spPr>
          <a:xfrm>
            <a:off x="179512" y="6190399"/>
            <a:ext cx="136815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Algebra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93" name="Shape 2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4" name="Google Shape;2394;p109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95" name="Google Shape;2395;p109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96" name="Google Shape;2396;p109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97" name="Google Shape;2397;p109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98" name="Google Shape;2398;p109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99" name="Google Shape;2399;p109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00" name="Google Shape;2400;p109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01" name="Google Shape;2401;p109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02" name="Google Shape;2402;p109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03" name="Google Shape;2403;p109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04" name="Google Shape;2404;p109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05" name="Google Shape;2405;p109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06" name="Google Shape;2406;p109"/>
          <p:cNvSpPr txBox="1"/>
          <p:nvPr/>
        </p:nvSpPr>
        <p:spPr>
          <a:xfrm>
            <a:off x="508260" y="679370"/>
            <a:ext cx="187220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+ 1 = 2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07" name="Google Shape;2407;p109"/>
          <p:cNvSpPr txBox="1"/>
          <p:nvPr/>
        </p:nvSpPr>
        <p:spPr>
          <a:xfrm>
            <a:off x="4959111" y="679370"/>
            <a:ext cx="90903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= 1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08" name="Google Shape;2408;p109"/>
          <p:cNvSpPr txBox="1"/>
          <p:nvPr/>
        </p:nvSpPr>
        <p:spPr>
          <a:xfrm>
            <a:off x="508260" y="1665703"/>
            <a:ext cx="219153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– 4 = 6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09" name="Google Shape;2409;p109"/>
          <p:cNvSpPr txBox="1"/>
          <p:nvPr/>
        </p:nvSpPr>
        <p:spPr>
          <a:xfrm>
            <a:off x="4993330" y="1669543"/>
            <a:ext cx="100201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= 10</a:t>
            </a:r>
            <a:endParaRPr/>
          </a:p>
        </p:txBody>
      </p:sp>
      <p:sp>
        <p:nvSpPr>
          <p:cNvPr id="2410" name="Google Shape;2410;p109"/>
          <p:cNvSpPr txBox="1"/>
          <p:nvPr/>
        </p:nvSpPr>
        <p:spPr>
          <a:xfrm>
            <a:off x="474114" y="2523203"/>
            <a:ext cx="244170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 + </a:t>
            </a: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= 8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11" name="Google Shape;2411;p109"/>
          <p:cNvSpPr txBox="1"/>
          <p:nvPr/>
        </p:nvSpPr>
        <p:spPr>
          <a:xfrm>
            <a:off x="4993330" y="2569370"/>
            <a:ext cx="100201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= 5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12" name="Google Shape;2412;p109"/>
          <p:cNvSpPr txBox="1"/>
          <p:nvPr/>
        </p:nvSpPr>
        <p:spPr>
          <a:xfrm>
            <a:off x="4993330" y="3470503"/>
            <a:ext cx="125045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= 12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13" name="Google Shape;2413;p109"/>
          <p:cNvSpPr txBox="1"/>
          <p:nvPr/>
        </p:nvSpPr>
        <p:spPr>
          <a:xfrm>
            <a:off x="5043175" y="4369370"/>
            <a:ext cx="115076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= 15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14" name="Google Shape;2414;p109"/>
          <p:cNvSpPr txBox="1"/>
          <p:nvPr/>
        </p:nvSpPr>
        <p:spPr>
          <a:xfrm>
            <a:off x="5074399" y="5223203"/>
            <a:ext cx="101278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= 4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15" name="Google Shape;2415;p109"/>
          <p:cNvSpPr txBox="1"/>
          <p:nvPr/>
        </p:nvSpPr>
        <p:spPr>
          <a:xfrm>
            <a:off x="514832" y="3445698"/>
            <a:ext cx="333708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-4 + </a:t>
            </a: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= 8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16" name="Google Shape;2416;p109"/>
          <p:cNvSpPr txBox="1"/>
          <p:nvPr/>
        </p:nvSpPr>
        <p:spPr>
          <a:xfrm>
            <a:off x="513289" y="4360458"/>
            <a:ext cx="218650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21 – </a:t>
            </a: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= 6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17" name="Google Shape;2417;p109"/>
          <p:cNvSpPr txBox="1"/>
          <p:nvPr/>
        </p:nvSpPr>
        <p:spPr>
          <a:xfrm>
            <a:off x="539554" y="5263448"/>
            <a:ext cx="216023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 + </a:t>
            </a: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-2 = 5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18" name="Google Shape;2418;p109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19" name="Google Shape;2419;p109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20" name="Google Shape;2420;p109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21" name="Google Shape;2421;p109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22" name="Google Shape;2422;p109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23" name="Google Shape;2423;p109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40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24" name="Google Shape;2424;p109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2425" name="Google Shape;2425;p109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29722" y="5888839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2426" name="Google Shape;2426;p109"/>
          <p:cNvSpPr txBox="1"/>
          <p:nvPr/>
        </p:nvSpPr>
        <p:spPr>
          <a:xfrm>
            <a:off x="400849" y="5888839"/>
            <a:ext cx="763275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find the value of </a:t>
            </a:r>
            <a:r>
              <a:rPr lang="en-GB"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30" name="Shape 24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1" name="Google Shape;2431;p110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32" name="Google Shape;2432;p110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33" name="Google Shape;2433;p110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34" name="Google Shape;2434;p110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35" name="Google Shape;2435;p110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36" name="Google Shape;2436;p110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37" name="Google Shape;2437;p110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38" name="Google Shape;2438;p110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39" name="Google Shape;2439;p110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40" name="Google Shape;2440;p110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41" name="Google Shape;2441;p110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42" name="Google Shape;2442;p110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43" name="Google Shape;2443;p110"/>
          <p:cNvSpPr txBox="1"/>
          <p:nvPr/>
        </p:nvSpPr>
        <p:spPr>
          <a:xfrm>
            <a:off x="468350" y="647623"/>
            <a:ext cx="172738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= 4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44" name="Google Shape;2444;p110"/>
          <p:cNvSpPr txBox="1"/>
          <p:nvPr/>
        </p:nvSpPr>
        <p:spPr>
          <a:xfrm>
            <a:off x="4959111" y="679370"/>
            <a:ext cx="170112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= 2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45" name="Google Shape;2445;p110"/>
          <p:cNvSpPr txBox="1"/>
          <p:nvPr/>
        </p:nvSpPr>
        <p:spPr>
          <a:xfrm>
            <a:off x="492598" y="1598749"/>
            <a:ext cx="134309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= 51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46" name="Google Shape;2446;p110"/>
          <p:cNvSpPr txBox="1"/>
          <p:nvPr/>
        </p:nvSpPr>
        <p:spPr>
          <a:xfrm>
            <a:off x="4993330" y="1669543"/>
            <a:ext cx="109083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= 17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47" name="Google Shape;2447;p110"/>
          <p:cNvSpPr txBox="1"/>
          <p:nvPr/>
        </p:nvSpPr>
        <p:spPr>
          <a:xfrm>
            <a:off x="480308" y="2551055"/>
            <a:ext cx="279554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9</a:t>
            </a: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= 81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48" name="Google Shape;2448;p110"/>
          <p:cNvSpPr txBox="1"/>
          <p:nvPr/>
        </p:nvSpPr>
        <p:spPr>
          <a:xfrm>
            <a:off x="4751914" y="2551054"/>
            <a:ext cx="205233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  </a:t>
            </a: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= 9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49" name="Google Shape;2449;p110"/>
          <p:cNvSpPr txBox="1"/>
          <p:nvPr/>
        </p:nvSpPr>
        <p:spPr>
          <a:xfrm>
            <a:off x="5005411" y="3467134"/>
            <a:ext cx="81634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= 4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50" name="Google Shape;2450;p110"/>
          <p:cNvSpPr txBox="1"/>
          <p:nvPr/>
        </p:nvSpPr>
        <p:spPr>
          <a:xfrm>
            <a:off x="4959111" y="4369370"/>
            <a:ext cx="170112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= 15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51" name="Google Shape;2451;p110"/>
          <p:cNvSpPr txBox="1"/>
          <p:nvPr/>
        </p:nvSpPr>
        <p:spPr>
          <a:xfrm>
            <a:off x="5005411" y="5211539"/>
            <a:ext cx="151080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= 6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52" name="Google Shape;2452;p110"/>
          <p:cNvSpPr txBox="1"/>
          <p:nvPr/>
        </p:nvSpPr>
        <p:spPr>
          <a:xfrm>
            <a:off x="526413" y="3448023"/>
            <a:ext cx="142820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= 24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53" name="Google Shape;2453;p110"/>
          <p:cNvSpPr txBox="1"/>
          <p:nvPr/>
        </p:nvSpPr>
        <p:spPr>
          <a:xfrm>
            <a:off x="468350" y="4314291"/>
            <a:ext cx="237545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5</a:t>
            </a: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= 75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54" name="Google Shape;2454;p110"/>
          <p:cNvSpPr txBox="1"/>
          <p:nvPr/>
        </p:nvSpPr>
        <p:spPr>
          <a:xfrm>
            <a:off x="539553" y="5263448"/>
            <a:ext cx="194421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8</a:t>
            </a: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= 48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55" name="Google Shape;2455;p110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83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56" name="Google Shape;2456;p110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57" name="Google Shape;2457;p110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58" name="Google Shape;2458;p110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59" name="Google Shape;2459;p110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60" name="Google Shape;2460;p110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61" name="Google Shape;2461;p110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2462" name="Google Shape;2462;p110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2463" name="Google Shape;2463;p110"/>
          <p:cNvSpPr txBox="1"/>
          <p:nvPr/>
        </p:nvSpPr>
        <p:spPr>
          <a:xfrm>
            <a:off x="399672" y="5949696"/>
            <a:ext cx="748469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find the value of </a:t>
            </a:r>
            <a:r>
              <a:rPr lang="en-GB"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67" name="Shape 24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8" name="Google Shape;2468;p111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69" name="Google Shape;2469;p111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70" name="Google Shape;2470;p111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71" name="Google Shape;2471;p111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72" name="Google Shape;2472;p111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73" name="Google Shape;2473;p111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74" name="Google Shape;2474;p111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75" name="Google Shape;2475;p111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76" name="Google Shape;2476;p111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77" name="Google Shape;2477;p111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78" name="Google Shape;2478;p111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79" name="Google Shape;2479;p111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80" name="Google Shape;2480;p111"/>
          <p:cNvSpPr txBox="1"/>
          <p:nvPr/>
        </p:nvSpPr>
        <p:spPr>
          <a:xfrm>
            <a:off x="4959112" y="679370"/>
            <a:ext cx="134108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= 1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81" name="Google Shape;2481;p111"/>
          <p:cNvSpPr txBox="1"/>
          <p:nvPr/>
        </p:nvSpPr>
        <p:spPr>
          <a:xfrm>
            <a:off x="480461" y="1577210"/>
            <a:ext cx="221933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+ 5 = 23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82" name="Google Shape;2482;p111"/>
          <p:cNvSpPr txBox="1"/>
          <p:nvPr/>
        </p:nvSpPr>
        <p:spPr>
          <a:xfrm>
            <a:off x="4993330" y="1623376"/>
            <a:ext cx="145329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= 3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83" name="Google Shape;2483;p111"/>
          <p:cNvSpPr txBox="1"/>
          <p:nvPr/>
        </p:nvSpPr>
        <p:spPr>
          <a:xfrm>
            <a:off x="480308" y="2551055"/>
            <a:ext cx="221948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10</a:t>
            </a: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– 7  = 83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84" name="Google Shape;2484;p111"/>
          <p:cNvSpPr txBox="1"/>
          <p:nvPr/>
        </p:nvSpPr>
        <p:spPr>
          <a:xfrm>
            <a:off x="4993330" y="2569370"/>
            <a:ext cx="87481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= 9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85" name="Google Shape;2485;p111"/>
          <p:cNvSpPr txBox="1"/>
          <p:nvPr/>
        </p:nvSpPr>
        <p:spPr>
          <a:xfrm>
            <a:off x="5071379" y="3448022"/>
            <a:ext cx="188292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= 4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86" name="Google Shape;2486;p111"/>
          <p:cNvSpPr txBox="1"/>
          <p:nvPr/>
        </p:nvSpPr>
        <p:spPr>
          <a:xfrm>
            <a:off x="5005412" y="4369370"/>
            <a:ext cx="201486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= 8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87" name="Google Shape;2487;p111"/>
          <p:cNvSpPr txBox="1"/>
          <p:nvPr/>
        </p:nvSpPr>
        <p:spPr>
          <a:xfrm>
            <a:off x="5007150" y="5211539"/>
            <a:ext cx="287895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= 36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88" name="Google Shape;2488;p111"/>
          <p:cNvSpPr txBox="1"/>
          <p:nvPr/>
        </p:nvSpPr>
        <p:spPr>
          <a:xfrm>
            <a:off x="526413" y="3448023"/>
            <a:ext cx="202936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– 6 = 6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89" name="Google Shape;2489;p111"/>
          <p:cNvSpPr txBox="1"/>
          <p:nvPr/>
        </p:nvSpPr>
        <p:spPr>
          <a:xfrm>
            <a:off x="480072" y="4323203"/>
            <a:ext cx="236373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– 5 = 51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90" name="Google Shape;2490;p111"/>
          <p:cNvSpPr txBox="1"/>
          <p:nvPr/>
        </p:nvSpPr>
        <p:spPr>
          <a:xfrm>
            <a:off x="428908" y="5081151"/>
            <a:ext cx="2034403" cy="722442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2491" name="Google Shape;2491;p111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92" name="Google Shape;2492;p111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93" name="Google Shape;2493;p111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94" name="Google Shape;2494;p111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95" name="Google Shape;2495;p111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96" name="Google Shape;2496;p111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97" name="Google Shape;2497;p111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2498" name="Google Shape;2498;p111">
            <a:hlinkClick action="ppaction://hlinksldjump" r:id="rId4"/>
          </p:cNvPr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2499" name="Google Shape;2499;p111"/>
          <p:cNvSpPr txBox="1"/>
          <p:nvPr/>
        </p:nvSpPr>
        <p:spPr>
          <a:xfrm>
            <a:off x="401410" y="5949696"/>
            <a:ext cx="748469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find the value of </a:t>
            </a:r>
            <a:r>
              <a:rPr lang="en-GB"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/>
          </a:p>
        </p:txBody>
      </p:sp>
      <p:sp>
        <p:nvSpPr>
          <p:cNvPr id="2500" name="Google Shape;2500;p111"/>
          <p:cNvSpPr txBox="1"/>
          <p:nvPr/>
        </p:nvSpPr>
        <p:spPr>
          <a:xfrm>
            <a:off x="480461" y="679370"/>
            <a:ext cx="193129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+ 2 = 4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04" name="Shape 25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5" name="Google Shape;2505;p112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06" name="Google Shape;2506;p112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07" name="Google Shape;2507;p112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08" name="Google Shape;2508;p112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09" name="Google Shape;2509;p112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10" name="Google Shape;2510;p112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11" name="Google Shape;2511;p112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12" name="Google Shape;2512;p112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13" name="Google Shape;2513;p112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14" name="Google Shape;2514;p112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15" name="Google Shape;2515;p112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16" name="Google Shape;2516;p112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17" name="Google Shape;2517;p112"/>
          <p:cNvSpPr txBox="1"/>
          <p:nvPr/>
        </p:nvSpPr>
        <p:spPr>
          <a:xfrm>
            <a:off x="492378" y="650121"/>
            <a:ext cx="292749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-3</a:t>
            </a: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– 5		</a:t>
            </a: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= 3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18" name="Google Shape;2518;p112"/>
          <p:cNvSpPr txBox="1"/>
          <p:nvPr/>
        </p:nvSpPr>
        <p:spPr>
          <a:xfrm>
            <a:off x="4959112" y="679370"/>
            <a:ext cx="220517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-14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19" name="Google Shape;2519;p112"/>
          <p:cNvSpPr txBox="1"/>
          <p:nvPr/>
        </p:nvSpPr>
        <p:spPr>
          <a:xfrm>
            <a:off x="4993330" y="1669543"/>
            <a:ext cx="159489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76</a:t>
            </a:r>
            <a:endParaRPr i="1"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20" name="Google Shape;2520;p112"/>
          <p:cNvSpPr txBox="1"/>
          <p:nvPr/>
        </p:nvSpPr>
        <p:spPr>
          <a:xfrm>
            <a:off x="480308" y="2551055"/>
            <a:ext cx="301157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		</a:t>
            </a: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= 8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21" name="Google Shape;2521;p112"/>
          <p:cNvSpPr txBox="1"/>
          <p:nvPr/>
        </p:nvSpPr>
        <p:spPr>
          <a:xfrm>
            <a:off x="4993330" y="2569370"/>
            <a:ext cx="123485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48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22" name="Google Shape;2522;p112"/>
          <p:cNvSpPr txBox="1"/>
          <p:nvPr/>
        </p:nvSpPr>
        <p:spPr>
          <a:xfrm>
            <a:off x="4993330" y="3469370"/>
            <a:ext cx="159489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25</a:t>
            </a:r>
            <a:endParaRPr i="1"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23" name="Google Shape;2523;p112"/>
          <p:cNvSpPr txBox="1"/>
          <p:nvPr/>
        </p:nvSpPr>
        <p:spPr>
          <a:xfrm>
            <a:off x="5005412" y="4369370"/>
            <a:ext cx="122277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-11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24" name="Google Shape;2524;p112"/>
          <p:cNvSpPr txBox="1"/>
          <p:nvPr/>
        </p:nvSpPr>
        <p:spPr>
          <a:xfrm>
            <a:off x="5039393" y="5165373"/>
            <a:ext cx="158281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25" name="Google Shape;2525;p112"/>
          <p:cNvSpPr txBox="1"/>
          <p:nvPr/>
        </p:nvSpPr>
        <p:spPr>
          <a:xfrm>
            <a:off x="480308" y="3401856"/>
            <a:ext cx="272354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+ 7		</a:t>
            </a: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= 6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26" name="Google Shape;2526;p112"/>
          <p:cNvSpPr txBox="1"/>
          <p:nvPr/>
        </p:nvSpPr>
        <p:spPr>
          <a:xfrm>
            <a:off x="480308" y="4348023"/>
            <a:ext cx="286755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19 – 5</a:t>
            </a: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		</a:t>
            </a: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= 6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27" name="Google Shape;2527;p112"/>
          <p:cNvSpPr txBox="1"/>
          <p:nvPr/>
        </p:nvSpPr>
        <p:spPr>
          <a:xfrm>
            <a:off x="503360" y="5211539"/>
            <a:ext cx="298852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+ 3		</a:t>
            </a: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= 2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28" name="Google Shape;2528;p112"/>
          <p:cNvSpPr txBox="1"/>
          <p:nvPr/>
        </p:nvSpPr>
        <p:spPr>
          <a:xfrm>
            <a:off x="4355976" y="705035"/>
            <a:ext cx="416981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29" name="Google Shape;2529;p112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30" name="Google Shape;2530;p112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31" name="Google Shape;2531;p112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32" name="Google Shape;2532;p112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33" name="Google Shape;2533;p112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81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34" name="Google Shape;2534;p112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2535" name="Google Shape;2535;p112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2536" name="Google Shape;2536;p112"/>
          <p:cNvSpPr txBox="1"/>
          <p:nvPr/>
        </p:nvSpPr>
        <p:spPr>
          <a:xfrm>
            <a:off x="421441" y="5949696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work out the value of a formula given </a:t>
            </a:r>
            <a:r>
              <a:rPr lang="en-GB"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37" name="Google Shape;2537;p112"/>
          <p:cNvSpPr txBox="1"/>
          <p:nvPr/>
        </p:nvSpPr>
        <p:spPr>
          <a:xfrm>
            <a:off x="492378" y="1623376"/>
            <a:ext cx="307044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17</a:t>
            </a: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+ 8	</a:t>
            </a: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= 4	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41" name="Shape 25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2" name="Google Shape;2542;p113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43" name="Google Shape;2543;p113"/>
          <p:cNvSpPr/>
          <p:nvPr/>
        </p:nvSpPr>
        <p:spPr>
          <a:xfrm>
            <a:off x="384903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44" name="Google Shape;2544;p113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45" name="Google Shape;2545;p113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46" name="Google Shape;2546;p113"/>
          <p:cNvSpPr/>
          <p:nvPr/>
        </p:nvSpPr>
        <p:spPr>
          <a:xfrm>
            <a:off x="386833" y="3308653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47" name="Google Shape;2547;p113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48" name="Google Shape;2548;p113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49" name="Google Shape;2549;p113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50" name="Google Shape;2550;p113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51" name="Google Shape;2551;p113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52" name="Google Shape;2552;p113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53" name="Google Shape;2553;p113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54" name="Google Shape;2554;p113"/>
          <p:cNvSpPr txBox="1"/>
          <p:nvPr/>
        </p:nvSpPr>
        <p:spPr>
          <a:xfrm>
            <a:off x="506141" y="675537"/>
            <a:ext cx="371752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– 8</a:t>
            </a: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y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		</a:t>
            </a: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= 7, </a:t>
            </a: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y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= 3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55" name="Google Shape;2555;p113"/>
          <p:cNvSpPr txBox="1"/>
          <p:nvPr/>
        </p:nvSpPr>
        <p:spPr>
          <a:xfrm>
            <a:off x="4959112" y="679370"/>
            <a:ext cx="94269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56" name="Google Shape;2556;p113"/>
          <p:cNvSpPr txBox="1"/>
          <p:nvPr/>
        </p:nvSpPr>
        <p:spPr>
          <a:xfrm>
            <a:off x="497980" y="1634768"/>
            <a:ext cx="383940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6</a:t>
            </a: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+ 3</a:t>
            </a: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y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	</a:t>
            </a: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= 0.5, </a:t>
            </a: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y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= 14 </a:t>
            </a:r>
            <a:endParaRPr sz="2400">
              <a:solidFill>
                <a:srgbClr val="FFFF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57" name="Google Shape;2557;p113"/>
          <p:cNvSpPr txBox="1"/>
          <p:nvPr/>
        </p:nvSpPr>
        <p:spPr>
          <a:xfrm>
            <a:off x="4993330" y="1669543"/>
            <a:ext cx="152288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45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58" name="Google Shape;2558;p113"/>
          <p:cNvSpPr txBox="1"/>
          <p:nvPr/>
        </p:nvSpPr>
        <p:spPr>
          <a:xfrm>
            <a:off x="480308" y="2551055"/>
            <a:ext cx="362185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5y – 2</a:t>
            </a: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		</a:t>
            </a: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= 9, </a:t>
            </a: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y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= 3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59" name="Google Shape;2559;p113"/>
          <p:cNvSpPr txBox="1"/>
          <p:nvPr/>
        </p:nvSpPr>
        <p:spPr>
          <a:xfrm>
            <a:off x="5021470" y="2550087"/>
            <a:ext cx="146660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-3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60" name="Google Shape;2560;p113"/>
          <p:cNvSpPr txBox="1"/>
          <p:nvPr/>
        </p:nvSpPr>
        <p:spPr>
          <a:xfrm>
            <a:off x="5049612" y="3478799"/>
            <a:ext cx="117857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121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61" name="Google Shape;2561;p113"/>
          <p:cNvSpPr txBox="1"/>
          <p:nvPr/>
        </p:nvSpPr>
        <p:spPr>
          <a:xfrm>
            <a:off x="5028577" y="4317245"/>
            <a:ext cx="72619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22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62" name="Google Shape;2562;p113"/>
          <p:cNvSpPr txBox="1"/>
          <p:nvPr/>
        </p:nvSpPr>
        <p:spPr>
          <a:xfrm>
            <a:off x="5071379" y="5253981"/>
            <a:ext cx="83043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137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63" name="Google Shape;2563;p113"/>
          <p:cNvSpPr txBox="1"/>
          <p:nvPr/>
        </p:nvSpPr>
        <p:spPr>
          <a:xfrm>
            <a:off x="473022" y="3448023"/>
            <a:ext cx="357574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8</a:t>
            </a: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+ 7</a:t>
            </a: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y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		</a:t>
            </a: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= 9, </a:t>
            </a: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y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= 7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64" name="Google Shape;2564;p113"/>
          <p:cNvSpPr txBox="1"/>
          <p:nvPr/>
        </p:nvSpPr>
        <p:spPr>
          <a:xfrm>
            <a:off x="497980" y="4317245"/>
            <a:ext cx="338191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+ 2</a:t>
            </a: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y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		</a:t>
            </a: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= 6, y = 8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65" name="Google Shape;2565;p113"/>
          <p:cNvSpPr txBox="1"/>
          <p:nvPr/>
        </p:nvSpPr>
        <p:spPr>
          <a:xfrm>
            <a:off x="497980" y="5263448"/>
            <a:ext cx="369334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+ 5</a:t>
            </a: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y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		</a:t>
            </a: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= 19, </a:t>
            </a: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y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= 16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66" name="Google Shape;2566;p113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67" name="Google Shape;2567;p113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68" name="Google Shape;2568;p113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69" name="Google Shape;2569;p113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70" name="Google Shape;2570;p113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81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71" name="Google Shape;2571;p113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5 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72" name="Google Shape;2572;p113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2573" name="Google Shape;2573;p113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2574" name="Google Shape;2574;p113"/>
          <p:cNvSpPr txBox="1"/>
          <p:nvPr/>
        </p:nvSpPr>
        <p:spPr>
          <a:xfrm>
            <a:off x="285738" y="5908052"/>
            <a:ext cx="7632848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work out the value of a formula given </a:t>
            </a:r>
            <a:r>
              <a:rPr lang="en-GB"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x </a:t>
            </a: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and</a:t>
            </a:r>
            <a:r>
              <a:rPr lang="en-GB"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y</a:t>
            </a: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78" name="Shape 25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9" name="Google Shape;2579;p114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80" name="Google Shape;2580;p114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81" name="Google Shape;2581;p114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82" name="Google Shape;2582;p114"/>
          <p:cNvSpPr/>
          <p:nvPr/>
        </p:nvSpPr>
        <p:spPr>
          <a:xfrm>
            <a:off x="384904" y="4202685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83" name="Google Shape;2583;p114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84" name="Google Shape;2584;p114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85" name="Google Shape;2585;p114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86" name="Google Shape;2586;p114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87" name="Google Shape;2587;p114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88" name="Google Shape;2588;p114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89" name="Google Shape;2589;p114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90" name="Google Shape;2590;p114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91" name="Google Shape;2591;p114"/>
          <p:cNvSpPr txBox="1"/>
          <p:nvPr/>
        </p:nvSpPr>
        <p:spPr>
          <a:xfrm>
            <a:off x="488942" y="671076"/>
            <a:ext cx="362732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y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– </a:t>
            </a: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= 7        	17 &gt; </a:t>
            </a: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&gt; 11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92" name="Google Shape;2592;p114"/>
          <p:cNvSpPr txBox="1"/>
          <p:nvPr/>
        </p:nvSpPr>
        <p:spPr>
          <a:xfrm>
            <a:off x="4959113" y="679370"/>
            <a:ext cx="353163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=13, </a:t>
            </a: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y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=10 or </a:t>
            </a: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=15, </a:t>
            </a: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y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=11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93" name="Google Shape;2593;p114"/>
          <p:cNvSpPr txBox="1"/>
          <p:nvPr/>
        </p:nvSpPr>
        <p:spPr>
          <a:xfrm>
            <a:off x="480460" y="1657245"/>
            <a:ext cx="337146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y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X 6</a:t>
            </a: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= 72	</a:t>
            </a: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&gt; </a:t>
            </a: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y</a:t>
            </a:r>
            <a:endParaRPr/>
          </a:p>
        </p:txBody>
      </p:sp>
      <p:sp>
        <p:nvSpPr>
          <p:cNvPr id="2594" name="Google Shape;2594;p114"/>
          <p:cNvSpPr txBox="1"/>
          <p:nvPr/>
        </p:nvSpPr>
        <p:spPr>
          <a:xfrm>
            <a:off x="4993330" y="1669543"/>
            <a:ext cx="131733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=4, </a:t>
            </a: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y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=1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95" name="Google Shape;2595;p114"/>
          <p:cNvSpPr txBox="1"/>
          <p:nvPr/>
        </p:nvSpPr>
        <p:spPr>
          <a:xfrm>
            <a:off x="402015" y="2523203"/>
            <a:ext cx="340515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X 2</a:t>
            </a: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y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= 48	</a:t>
            </a: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y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&lt; 5, </a:t>
            </a: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&gt; </a:t>
            </a: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y</a:t>
            </a:r>
            <a:endParaRPr/>
          </a:p>
        </p:txBody>
      </p:sp>
      <p:sp>
        <p:nvSpPr>
          <p:cNvPr id="2596" name="Google Shape;2596;p114"/>
          <p:cNvSpPr txBox="1"/>
          <p:nvPr/>
        </p:nvSpPr>
        <p:spPr>
          <a:xfrm>
            <a:off x="4993330" y="2547069"/>
            <a:ext cx="296304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=6, </a:t>
            </a: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y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=1 or </a:t>
            </a: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=3, </a:t>
            </a: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y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=2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97" name="Google Shape;2597;p114"/>
          <p:cNvSpPr txBox="1"/>
          <p:nvPr/>
        </p:nvSpPr>
        <p:spPr>
          <a:xfrm>
            <a:off x="4993329" y="3469370"/>
            <a:ext cx="148152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=4, </a:t>
            </a: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y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=2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98" name="Google Shape;2598;p114"/>
          <p:cNvSpPr txBox="1"/>
          <p:nvPr/>
        </p:nvSpPr>
        <p:spPr>
          <a:xfrm>
            <a:off x="4996606" y="4295888"/>
            <a:ext cx="286201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=8, </a:t>
            </a: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y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=2 or </a:t>
            </a: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=9, </a:t>
            </a: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y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=1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99" name="Google Shape;2599;p114"/>
          <p:cNvSpPr txBox="1"/>
          <p:nvPr/>
        </p:nvSpPr>
        <p:spPr>
          <a:xfrm>
            <a:off x="5014518" y="5223203"/>
            <a:ext cx="146033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=2, </a:t>
            </a: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y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=5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00" name="Google Shape;2600;p114"/>
          <p:cNvSpPr txBox="1"/>
          <p:nvPr/>
        </p:nvSpPr>
        <p:spPr>
          <a:xfrm>
            <a:off x="526413" y="3448023"/>
            <a:ext cx="188534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+ 4</a:t>
            </a: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y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= 20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01" name="Google Shape;2601;p114"/>
          <p:cNvSpPr txBox="1"/>
          <p:nvPr/>
        </p:nvSpPr>
        <p:spPr>
          <a:xfrm>
            <a:off x="526413" y="4348023"/>
            <a:ext cx="358985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+ </a:t>
            </a: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y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= 10	</a:t>
            </a: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&gt; 7, </a:t>
            </a: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y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&gt; 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02" name="Google Shape;2602;p114"/>
          <p:cNvSpPr txBox="1"/>
          <p:nvPr/>
        </p:nvSpPr>
        <p:spPr>
          <a:xfrm>
            <a:off x="539553" y="5263448"/>
            <a:ext cx="266429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+ 6</a:t>
            </a:r>
            <a:r>
              <a:rPr lang="en-GB" sz="2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y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= 40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03" name="Google Shape;2603;p114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04" name="Google Shape;2604;p114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05" name="Google Shape;2605;p114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06" name="Google Shape;2606;p114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07" name="Google Shape;2607;p114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08" name="Google Shape;2608;p114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09" name="Google Shape;2609;p114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2610" name="Google Shape;2610;p114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2611" name="Google Shape;2611;p114"/>
          <p:cNvSpPr txBox="1"/>
          <p:nvPr/>
        </p:nvSpPr>
        <p:spPr>
          <a:xfrm>
            <a:off x="373922" y="5949696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find possible values for </a:t>
            </a:r>
            <a:r>
              <a:rPr lang="en-GB"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and </a:t>
            </a:r>
            <a:r>
              <a:rPr lang="en-GB"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y</a:t>
            </a: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–  positive whole numbers only.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15" name="Shape 26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6" name="Google Shape;2616;p115">
            <a:hlinkClick action="ppaction://hlinksldjump" r:id="rId3"/>
          </p:cNvPr>
          <p:cNvSpPr/>
          <p:nvPr/>
        </p:nvSpPr>
        <p:spPr>
          <a:xfrm>
            <a:off x="560517" y="27089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17" name="Google Shape;2617;p115">
            <a:hlinkClick action="ppaction://hlinksldjump" r:id="rId4"/>
          </p:cNvPr>
          <p:cNvSpPr/>
          <p:nvPr/>
        </p:nvSpPr>
        <p:spPr>
          <a:xfrm>
            <a:off x="4999614" y="45091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18" name="Google Shape;2618;p115">
            <a:hlinkClick action="ppaction://hlinksldjump" r:id="rId5"/>
          </p:cNvPr>
          <p:cNvSpPr/>
          <p:nvPr/>
        </p:nvSpPr>
        <p:spPr>
          <a:xfrm>
            <a:off x="567566" y="45091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19" name="Google Shape;2619;p115">
            <a:hlinkClick action="ppaction://hlinksldjump" r:id="rId6"/>
          </p:cNvPr>
          <p:cNvSpPr/>
          <p:nvPr/>
        </p:nvSpPr>
        <p:spPr>
          <a:xfrm>
            <a:off x="5024181" y="27089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20" name="Google Shape;2620;p115">
            <a:hlinkClick action="ppaction://hlinksldjump" r:id="rId7"/>
          </p:cNvPr>
          <p:cNvSpPr/>
          <p:nvPr/>
        </p:nvSpPr>
        <p:spPr>
          <a:xfrm>
            <a:off x="5033135" y="980728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2621" name="Google Shape;2621;p115"/>
          <p:cNvGrpSpPr/>
          <p:nvPr/>
        </p:nvGrpSpPr>
        <p:grpSpPr>
          <a:xfrm>
            <a:off x="583486" y="980728"/>
            <a:ext cx="3648676" cy="864096"/>
            <a:chOff x="583486" y="980728"/>
            <a:chExt cx="3648676" cy="864096"/>
          </a:xfrm>
        </p:grpSpPr>
        <p:sp>
          <p:nvSpPr>
            <p:cNvPr id="2622" name="Google Shape;2622;p115">
              <a:hlinkClick action="ppaction://hlinksldjump" r:id="rId8"/>
            </p:cNvPr>
            <p:cNvSpPr/>
            <p:nvPr/>
          </p:nvSpPr>
          <p:spPr>
            <a:xfrm>
              <a:off x="583486" y="980728"/>
              <a:ext cx="3648676" cy="864096"/>
            </a:xfrm>
            <a:prstGeom prst="roundRect">
              <a:avLst>
                <a:gd fmla="val 16667" name="adj"/>
              </a:avLst>
            </a:prstGeom>
            <a:solidFill>
              <a:srgbClr val="17365D"/>
            </a:solidFill>
            <a:ln cap="flat" cmpd="sng" w="25400">
              <a:solidFill>
                <a:srgbClr val="FFFF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23" name="Google Shape;2623;p115"/>
            <p:cNvSpPr txBox="1"/>
            <p:nvPr/>
          </p:nvSpPr>
          <p:spPr>
            <a:xfrm>
              <a:off x="707995" y="1197329"/>
              <a:ext cx="3367817" cy="46166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400">
                  <a:solidFill>
                    <a:srgbClr val="FFFF00"/>
                  </a:solidFill>
                  <a:latin typeface="Calibri"/>
                  <a:ea typeface="Calibri"/>
                  <a:cs typeface="Calibri"/>
                  <a:sym typeface="Calibri"/>
                </a:rPr>
                <a:t>Rounding to nearest 10</a:t>
              </a:r>
              <a:endParaRPr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624" name="Google Shape;2624;p115"/>
          <p:cNvSpPr txBox="1"/>
          <p:nvPr/>
        </p:nvSpPr>
        <p:spPr>
          <a:xfrm>
            <a:off x="827584" y="4648780"/>
            <a:ext cx="2160240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</p:txBody>
      </p:sp>
      <p:sp>
        <p:nvSpPr>
          <p:cNvPr id="2625" name="Google Shape;2625;p115"/>
          <p:cNvSpPr txBox="1"/>
          <p:nvPr/>
        </p:nvSpPr>
        <p:spPr>
          <a:xfrm>
            <a:off x="5148064" y="2851215"/>
            <a:ext cx="316835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Round up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26" name="Google Shape;2626;p115"/>
          <p:cNvSpPr txBox="1"/>
          <p:nvPr/>
        </p:nvSpPr>
        <p:spPr>
          <a:xfrm>
            <a:off x="5108071" y="1149512"/>
            <a:ext cx="320834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Rounding to nearest 1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2627" name="Google Shape;2627;p115">
            <a:hlinkClick action="ppaction://hlinksldjump" r:id="rId9"/>
          </p:cNvPr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8033606" y="5733256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2628" name="Google Shape;2628;p115"/>
          <p:cNvSpPr txBox="1"/>
          <p:nvPr/>
        </p:nvSpPr>
        <p:spPr>
          <a:xfrm>
            <a:off x="5236228" y="4710335"/>
            <a:ext cx="293617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Round down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29" name="Google Shape;2629;p115"/>
          <p:cNvSpPr txBox="1"/>
          <p:nvPr/>
        </p:nvSpPr>
        <p:spPr>
          <a:xfrm>
            <a:off x="671011" y="2851215"/>
            <a:ext cx="347362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Rounding to nearest 100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30" name="Google Shape;2630;p115"/>
          <p:cNvSpPr txBox="1"/>
          <p:nvPr/>
        </p:nvSpPr>
        <p:spPr>
          <a:xfrm>
            <a:off x="707994" y="4710334"/>
            <a:ext cx="336781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Rounding to nearest 1000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31" name="Google Shape;2631;p115"/>
          <p:cNvSpPr txBox="1"/>
          <p:nvPr/>
        </p:nvSpPr>
        <p:spPr>
          <a:xfrm>
            <a:off x="179512" y="6190399"/>
            <a:ext cx="1944216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Rounding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35" name="Shape 26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6" name="Google Shape;2636;p116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37" name="Google Shape;2637;p116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38" name="Google Shape;2638;p116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39" name="Google Shape;2639;p116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40" name="Google Shape;2640;p116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41" name="Google Shape;2641;p116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42" name="Google Shape;2642;p116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43" name="Google Shape;2643;p116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44" name="Google Shape;2644;p116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45" name="Google Shape;2645;p116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46" name="Google Shape;2646;p116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47" name="Google Shape;2647;p116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48" name="Google Shape;2648;p116"/>
          <p:cNvSpPr txBox="1"/>
          <p:nvPr/>
        </p:nvSpPr>
        <p:spPr>
          <a:xfrm>
            <a:off x="508260" y="679370"/>
            <a:ext cx="187220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59</a:t>
            </a:r>
            <a:endParaRPr/>
          </a:p>
        </p:txBody>
      </p:sp>
      <p:sp>
        <p:nvSpPr>
          <p:cNvPr id="2649" name="Google Shape;2649;p116"/>
          <p:cNvSpPr txBox="1"/>
          <p:nvPr/>
        </p:nvSpPr>
        <p:spPr>
          <a:xfrm>
            <a:off x="4959111" y="679370"/>
            <a:ext cx="90903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60</a:t>
            </a:r>
            <a:endParaRPr/>
          </a:p>
        </p:txBody>
      </p:sp>
      <p:sp>
        <p:nvSpPr>
          <p:cNvPr id="2650" name="Google Shape;2650;p116"/>
          <p:cNvSpPr txBox="1"/>
          <p:nvPr/>
        </p:nvSpPr>
        <p:spPr>
          <a:xfrm>
            <a:off x="508260" y="1665703"/>
            <a:ext cx="219153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125</a:t>
            </a:r>
            <a:endParaRPr/>
          </a:p>
        </p:txBody>
      </p:sp>
      <p:sp>
        <p:nvSpPr>
          <p:cNvPr id="2651" name="Google Shape;2651;p116"/>
          <p:cNvSpPr txBox="1"/>
          <p:nvPr/>
        </p:nvSpPr>
        <p:spPr>
          <a:xfrm>
            <a:off x="4993330" y="1669543"/>
            <a:ext cx="100201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130</a:t>
            </a:r>
            <a:endParaRPr/>
          </a:p>
        </p:txBody>
      </p:sp>
      <p:sp>
        <p:nvSpPr>
          <p:cNvPr id="2652" name="Google Shape;2652;p116"/>
          <p:cNvSpPr txBox="1"/>
          <p:nvPr/>
        </p:nvSpPr>
        <p:spPr>
          <a:xfrm>
            <a:off x="474114" y="2523203"/>
            <a:ext cx="244170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73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53" name="Google Shape;2653;p116"/>
          <p:cNvSpPr txBox="1"/>
          <p:nvPr/>
        </p:nvSpPr>
        <p:spPr>
          <a:xfrm>
            <a:off x="4993330" y="2569370"/>
            <a:ext cx="100201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70</a:t>
            </a:r>
            <a:endParaRPr/>
          </a:p>
        </p:txBody>
      </p:sp>
      <p:sp>
        <p:nvSpPr>
          <p:cNvPr id="2654" name="Google Shape;2654;p116"/>
          <p:cNvSpPr txBox="1"/>
          <p:nvPr/>
        </p:nvSpPr>
        <p:spPr>
          <a:xfrm>
            <a:off x="5008458" y="3423203"/>
            <a:ext cx="125045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500</a:t>
            </a:r>
            <a:endParaRPr/>
          </a:p>
        </p:txBody>
      </p:sp>
      <p:sp>
        <p:nvSpPr>
          <p:cNvPr id="2655" name="Google Shape;2655;p116"/>
          <p:cNvSpPr txBox="1"/>
          <p:nvPr/>
        </p:nvSpPr>
        <p:spPr>
          <a:xfrm>
            <a:off x="5043175" y="4369370"/>
            <a:ext cx="115076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0</a:t>
            </a:r>
            <a:endParaRPr/>
          </a:p>
        </p:txBody>
      </p:sp>
      <p:sp>
        <p:nvSpPr>
          <p:cNvPr id="2656" name="Google Shape;2656;p116"/>
          <p:cNvSpPr txBox="1"/>
          <p:nvPr/>
        </p:nvSpPr>
        <p:spPr>
          <a:xfrm>
            <a:off x="5074399" y="5223203"/>
            <a:ext cx="101278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340</a:t>
            </a:r>
            <a:endParaRPr/>
          </a:p>
        </p:txBody>
      </p:sp>
      <p:sp>
        <p:nvSpPr>
          <p:cNvPr id="2657" name="Google Shape;2657;p116"/>
          <p:cNvSpPr txBox="1"/>
          <p:nvPr/>
        </p:nvSpPr>
        <p:spPr>
          <a:xfrm>
            <a:off x="514832" y="3445698"/>
            <a:ext cx="333708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495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58" name="Google Shape;2658;p116"/>
          <p:cNvSpPr txBox="1"/>
          <p:nvPr/>
        </p:nvSpPr>
        <p:spPr>
          <a:xfrm>
            <a:off x="513289" y="4360458"/>
            <a:ext cx="218650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59" name="Google Shape;2659;p116"/>
          <p:cNvSpPr txBox="1"/>
          <p:nvPr/>
        </p:nvSpPr>
        <p:spPr>
          <a:xfrm>
            <a:off x="539554" y="5263448"/>
            <a:ext cx="216023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340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60" name="Google Shape;2660;p116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61" name="Google Shape;2661;p116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62" name="Google Shape;2662;p116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85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63" name="Google Shape;2663;p116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40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64" name="Google Shape;2664;p116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65" name="Google Shape;2665;p116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66" name="Google Shape;2666;p116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2667" name="Google Shape;2667;p116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29722" y="5888839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2668" name="Google Shape;2668;p116"/>
          <p:cNvSpPr txBox="1"/>
          <p:nvPr/>
        </p:nvSpPr>
        <p:spPr>
          <a:xfrm>
            <a:off x="400849" y="5888839"/>
            <a:ext cx="7632757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round these numbers to the nearest 10.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72" name="Shape 26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3" name="Google Shape;2673;p117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74" name="Google Shape;2674;p117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75" name="Google Shape;2675;p117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76" name="Google Shape;2676;p117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77" name="Google Shape;2677;p117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78" name="Google Shape;2678;p117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79" name="Google Shape;2679;p117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80" name="Google Shape;2680;p117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81" name="Google Shape;2681;p117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82" name="Google Shape;2682;p117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83" name="Google Shape;2683;p117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84" name="Google Shape;2684;p117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85" name="Google Shape;2685;p117"/>
          <p:cNvSpPr txBox="1"/>
          <p:nvPr/>
        </p:nvSpPr>
        <p:spPr>
          <a:xfrm>
            <a:off x="468350" y="647623"/>
            <a:ext cx="172738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51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86" name="Google Shape;2686;p117"/>
          <p:cNvSpPr txBox="1"/>
          <p:nvPr/>
        </p:nvSpPr>
        <p:spPr>
          <a:xfrm>
            <a:off x="4959111" y="679370"/>
            <a:ext cx="170112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100</a:t>
            </a:r>
            <a:endParaRPr/>
          </a:p>
        </p:txBody>
      </p:sp>
      <p:sp>
        <p:nvSpPr>
          <p:cNvPr id="2687" name="Google Shape;2687;p117"/>
          <p:cNvSpPr txBox="1"/>
          <p:nvPr/>
        </p:nvSpPr>
        <p:spPr>
          <a:xfrm>
            <a:off x="492598" y="1598749"/>
            <a:ext cx="134309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2929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88" name="Google Shape;2688;p117"/>
          <p:cNvSpPr txBox="1"/>
          <p:nvPr/>
        </p:nvSpPr>
        <p:spPr>
          <a:xfrm>
            <a:off x="4993330" y="1669543"/>
            <a:ext cx="109083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2900</a:t>
            </a:r>
            <a:endParaRPr/>
          </a:p>
        </p:txBody>
      </p:sp>
      <p:sp>
        <p:nvSpPr>
          <p:cNvPr id="2689" name="Google Shape;2689;p117"/>
          <p:cNvSpPr txBox="1"/>
          <p:nvPr/>
        </p:nvSpPr>
        <p:spPr>
          <a:xfrm>
            <a:off x="480308" y="2551055"/>
            <a:ext cx="279554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975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90" name="Google Shape;2690;p117"/>
          <p:cNvSpPr txBox="1"/>
          <p:nvPr/>
        </p:nvSpPr>
        <p:spPr>
          <a:xfrm>
            <a:off x="4751914" y="2551054"/>
            <a:ext cx="205233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  1000</a:t>
            </a:r>
            <a:endParaRPr/>
          </a:p>
        </p:txBody>
      </p:sp>
      <p:sp>
        <p:nvSpPr>
          <p:cNvPr id="2691" name="Google Shape;2691;p117"/>
          <p:cNvSpPr txBox="1"/>
          <p:nvPr/>
        </p:nvSpPr>
        <p:spPr>
          <a:xfrm>
            <a:off x="5005411" y="3467134"/>
            <a:ext cx="81634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300</a:t>
            </a:r>
            <a:endParaRPr/>
          </a:p>
        </p:txBody>
      </p:sp>
      <p:sp>
        <p:nvSpPr>
          <p:cNvPr id="2692" name="Google Shape;2692;p117"/>
          <p:cNvSpPr txBox="1"/>
          <p:nvPr/>
        </p:nvSpPr>
        <p:spPr>
          <a:xfrm>
            <a:off x="4959111" y="4369370"/>
            <a:ext cx="170112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1300</a:t>
            </a:r>
            <a:endParaRPr/>
          </a:p>
        </p:txBody>
      </p:sp>
      <p:sp>
        <p:nvSpPr>
          <p:cNvPr id="2693" name="Google Shape;2693;p117"/>
          <p:cNvSpPr txBox="1"/>
          <p:nvPr/>
        </p:nvSpPr>
        <p:spPr>
          <a:xfrm>
            <a:off x="5005411" y="5211539"/>
            <a:ext cx="151080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500</a:t>
            </a:r>
            <a:endParaRPr/>
          </a:p>
        </p:txBody>
      </p:sp>
      <p:sp>
        <p:nvSpPr>
          <p:cNvPr id="2694" name="Google Shape;2694;p117"/>
          <p:cNvSpPr txBox="1"/>
          <p:nvPr/>
        </p:nvSpPr>
        <p:spPr>
          <a:xfrm>
            <a:off x="526413" y="3448023"/>
            <a:ext cx="142820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349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95" name="Google Shape;2695;p117"/>
          <p:cNvSpPr txBox="1"/>
          <p:nvPr/>
        </p:nvSpPr>
        <p:spPr>
          <a:xfrm>
            <a:off x="468350" y="4314291"/>
            <a:ext cx="237545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1250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96" name="Google Shape;2696;p117"/>
          <p:cNvSpPr txBox="1"/>
          <p:nvPr/>
        </p:nvSpPr>
        <p:spPr>
          <a:xfrm>
            <a:off x="539553" y="5263448"/>
            <a:ext cx="194421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460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97" name="Google Shape;2697;p117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98" name="Google Shape;2698;p117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99" name="Google Shape;2699;p117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00" name="Google Shape;2700;p117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82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01" name="Google Shape;2701;p117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02" name="Google Shape;2702;p117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03" name="Google Shape;2703;p117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2704" name="Google Shape;2704;p117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2705" name="Google Shape;2705;p117"/>
          <p:cNvSpPr txBox="1"/>
          <p:nvPr/>
        </p:nvSpPr>
        <p:spPr>
          <a:xfrm>
            <a:off x="399672" y="5949696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round these numbers to the nearest 100.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09" name="Shape 27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0" name="Google Shape;2710;p118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11" name="Google Shape;2711;p118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12" name="Google Shape;2712;p118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13" name="Google Shape;2713;p118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14" name="Google Shape;2714;p118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15" name="Google Shape;2715;p118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16" name="Google Shape;2716;p118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17" name="Google Shape;2717;p118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18" name="Google Shape;2718;p118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19" name="Google Shape;2719;p118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20" name="Google Shape;2720;p118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21" name="Google Shape;2721;p118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22" name="Google Shape;2722;p118"/>
          <p:cNvSpPr txBox="1"/>
          <p:nvPr/>
        </p:nvSpPr>
        <p:spPr>
          <a:xfrm>
            <a:off x="4959112" y="679370"/>
            <a:ext cx="134108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0</a:t>
            </a:r>
            <a:endParaRPr/>
          </a:p>
        </p:txBody>
      </p:sp>
      <p:sp>
        <p:nvSpPr>
          <p:cNvPr id="2723" name="Google Shape;2723;p118"/>
          <p:cNvSpPr txBox="1"/>
          <p:nvPr/>
        </p:nvSpPr>
        <p:spPr>
          <a:xfrm>
            <a:off x="480461" y="1577210"/>
            <a:ext cx="221933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4500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24" name="Google Shape;2724;p118"/>
          <p:cNvSpPr txBox="1"/>
          <p:nvPr/>
        </p:nvSpPr>
        <p:spPr>
          <a:xfrm>
            <a:off x="4993330" y="1623376"/>
            <a:ext cx="145329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5000</a:t>
            </a:r>
            <a:endParaRPr/>
          </a:p>
        </p:txBody>
      </p:sp>
      <p:sp>
        <p:nvSpPr>
          <p:cNvPr id="2725" name="Google Shape;2725;p118"/>
          <p:cNvSpPr txBox="1"/>
          <p:nvPr/>
        </p:nvSpPr>
        <p:spPr>
          <a:xfrm>
            <a:off x="480308" y="2551055"/>
            <a:ext cx="221948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29500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26" name="Google Shape;2726;p118"/>
          <p:cNvSpPr txBox="1"/>
          <p:nvPr/>
        </p:nvSpPr>
        <p:spPr>
          <a:xfrm>
            <a:off x="4993330" y="2569370"/>
            <a:ext cx="116284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30000</a:t>
            </a:r>
            <a:endParaRPr/>
          </a:p>
        </p:txBody>
      </p:sp>
      <p:sp>
        <p:nvSpPr>
          <p:cNvPr id="2727" name="Google Shape;2727;p118"/>
          <p:cNvSpPr txBox="1"/>
          <p:nvPr/>
        </p:nvSpPr>
        <p:spPr>
          <a:xfrm>
            <a:off x="4959112" y="3457659"/>
            <a:ext cx="188292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155000</a:t>
            </a:r>
            <a:endParaRPr/>
          </a:p>
        </p:txBody>
      </p:sp>
      <p:sp>
        <p:nvSpPr>
          <p:cNvPr id="2728" name="Google Shape;2728;p118"/>
          <p:cNvSpPr txBox="1"/>
          <p:nvPr/>
        </p:nvSpPr>
        <p:spPr>
          <a:xfrm>
            <a:off x="5005412" y="4369370"/>
            <a:ext cx="201486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299000</a:t>
            </a:r>
            <a:endParaRPr/>
          </a:p>
        </p:txBody>
      </p:sp>
      <p:sp>
        <p:nvSpPr>
          <p:cNvPr id="2729" name="Google Shape;2729;p118"/>
          <p:cNvSpPr txBox="1"/>
          <p:nvPr/>
        </p:nvSpPr>
        <p:spPr>
          <a:xfrm>
            <a:off x="5007150" y="5211539"/>
            <a:ext cx="287895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14000</a:t>
            </a:r>
            <a:endParaRPr/>
          </a:p>
        </p:txBody>
      </p:sp>
      <p:sp>
        <p:nvSpPr>
          <p:cNvPr id="2730" name="Google Shape;2730;p118"/>
          <p:cNvSpPr txBox="1"/>
          <p:nvPr/>
        </p:nvSpPr>
        <p:spPr>
          <a:xfrm>
            <a:off x="526413" y="3448023"/>
            <a:ext cx="202936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154687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31" name="Google Shape;2731;p118"/>
          <p:cNvSpPr txBox="1"/>
          <p:nvPr/>
        </p:nvSpPr>
        <p:spPr>
          <a:xfrm>
            <a:off x="480072" y="4323203"/>
            <a:ext cx="236373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299499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32" name="Google Shape;2732;p118"/>
          <p:cNvSpPr txBox="1"/>
          <p:nvPr/>
        </p:nvSpPr>
        <p:spPr>
          <a:xfrm>
            <a:off x="521373" y="5211539"/>
            <a:ext cx="203440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14321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33" name="Google Shape;2733;p118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34" name="Google Shape;2734;p118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35" name="Google Shape;2735;p118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36" name="Google Shape;2736;p118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37" name="Google Shape;2737;p118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38" name="Google Shape;2738;p118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39" name="Google Shape;2739;p118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2740" name="Google Shape;2740;p118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2741" name="Google Shape;2741;p118"/>
          <p:cNvSpPr txBox="1"/>
          <p:nvPr/>
        </p:nvSpPr>
        <p:spPr>
          <a:xfrm>
            <a:off x="401410" y="5949696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round these numbers to the nearest 1000.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42" name="Google Shape;2742;p118"/>
          <p:cNvSpPr txBox="1"/>
          <p:nvPr/>
        </p:nvSpPr>
        <p:spPr>
          <a:xfrm>
            <a:off x="480461" y="679370"/>
            <a:ext cx="193129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489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46" name="Shape 27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7" name="Google Shape;2747;p119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48" name="Google Shape;2748;p119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49" name="Google Shape;2749;p119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50" name="Google Shape;2750;p119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51" name="Google Shape;2751;p119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52" name="Google Shape;2752;p119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53" name="Google Shape;2753;p119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54" name="Google Shape;2754;p119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55" name="Google Shape;2755;p119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56" name="Google Shape;2756;p119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57" name="Google Shape;2757;p119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58" name="Google Shape;2758;p119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59" name="Google Shape;2759;p119"/>
          <p:cNvSpPr txBox="1"/>
          <p:nvPr/>
        </p:nvSpPr>
        <p:spPr>
          <a:xfrm>
            <a:off x="492378" y="650121"/>
            <a:ext cx="292749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9.5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60" name="Google Shape;2760;p119"/>
          <p:cNvSpPr txBox="1"/>
          <p:nvPr/>
        </p:nvSpPr>
        <p:spPr>
          <a:xfrm>
            <a:off x="4959112" y="679370"/>
            <a:ext cx="220517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61" name="Google Shape;2761;p119"/>
          <p:cNvSpPr txBox="1"/>
          <p:nvPr/>
        </p:nvSpPr>
        <p:spPr>
          <a:xfrm>
            <a:off x="4993330" y="1669543"/>
            <a:ext cx="39872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i="1"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62" name="Google Shape;2762;p119"/>
          <p:cNvSpPr txBox="1"/>
          <p:nvPr/>
        </p:nvSpPr>
        <p:spPr>
          <a:xfrm>
            <a:off x="480308" y="2551055"/>
            <a:ext cx="301157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0.499999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63" name="Google Shape;2763;p119"/>
          <p:cNvSpPr txBox="1"/>
          <p:nvPr/>
        </p:nvSpPr>
        <p:spPr>
          <a:xfrm>
            <a:off x="4993330" y="2569370"/>
            <a:ext cx="73079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64" name="Google Shape;2764;p119"/>
          <p:cNvSpPr txBox="1"/>
          <p:nvPr/>
        </p:nvSpPr>
        <p:spPr>
          <a:xfrm>
            <a:off x="4993330" y="3469370"/>
            <a:ext cx="62346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endParaRPr i="1"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65" name="Google Shape;2765;p119"/>
          <p:cNvSpPr txBox="1"/>
          <p:nvPr/>
        </p:nvSpPr>
        <p:spPr>
          <a:xfrm>
            <a:off x="5005412" y="4369370"/>
            <a:ext cx="122277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15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66" name="Google Shape;2766;p119"/>
          <p:cNvSpPr txBox="1"/>
          <p:nvPr/>
        </p:nvSpPr>
        <p:spPr>
          <a:xfrm>
            <a:off x="5039393" y="5165373"/>
            <a:ext cx="158281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67" name="Google Shape;2767;p119"/>
          <p:cNvSpPr txBox="1"/>
          <p:nvPr/>
        </p:nvSpPr>
        <p:spPr>
          <a:xfrm>
            <a:off x="480308" y="3401856"/>
            <a:ext cx="272354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6.7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68" name="Google Shape;2768;p119"/>
          <p:cNvSpPr txBox="1"/>
          <p:nvPr/>
        </p:nvSpPr>
        <p:spPr>
          <a:xfrm>
            <a:off x="480308" y="4348023"/>
            <a:ext cx="286755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15.489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69" name="Google Shape;2769;p119"/>
          <p:cNvSpPr txBox="1"/>
          <p:nvPr/>
        </p:nvSpPr>
        <p:spPr>
          <a:xfrm>
            <a:off x="503360" y="5211539"/>
            <a:ext cx="298852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19.50001</a:t>
            </a:r>
            <a:endParaRPr/>
          </a:p>
        </p:txBody>
      </p:sp>
      <p:sp>
        <p:nvSpPr>
          <p:cNvPr id="2770" name="Google Shape;2770;p119"/>
          <p:cNvSpPr txBox="1"/>
          <p:nvPr/>
        </p:nvSpPr>
        <p:spPr>
          <a:xfrm>
            <a:off x="4355976" y="705035"/>
            <a:ext cx="416981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71" name="Google Shape;2771;p119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72" name="Google Shape;2772;p119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73" name="Google Shape;2773;p119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74" name="Google Shape;2774;p119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75" name="Google Shape;2775;p119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76" name="Google Shape;2776;p119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2777" name="Google Shape;2777;p119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2778" name="Google Shape;2778;p119"/>
          <p:cNvSpPr txBox="1"/>
          <p:nvPr/>
        </p:nvSpPr>
        <p:spPr>
          <a:xfrm>
            <a:off x="421441" y="5949696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round these numbers to the nearest whole number.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79" name="Google Shape;2779;p119"/>
          <p:cNvSpPr txBox="1"/>
          <p:nvPr/>
        </p:nvSpPr>
        <p:spPr>
          <a:xfrm>
            <a:off x="492378" y="1623376"/>
            <a:ext cx="307044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5.18	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83" name="Shape 27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4" name="Google Shape;2784;p120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85" name="Google Shape;2785;p120"/>
          <p:cNvSpPr/>
          <p:nvPr/>
        </p:nvSpPr>
        <p:spPr>
          <a:xfrm>
            <a:off x="384903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86" name="Google Shape;2786;p120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87" name="Google Shape;2787;p120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88" name="Google Shape;2788;p120"/>
          <p:cNvSpPr/>
          <p:nvPr/>
        </p:nvSpPr>
        <p:spPr>
          <a:xfrm>
            <a:off x="386833" y="3308653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89" name="Google Shape;2789;p120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90" name="Google Shape;2790;p120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91" name="Google Shape;2791;p120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92" name="Google Shape;2792;p120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93" name="Google Shape;2793;p120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94" name="Google Shape;2794;p120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95" name="Google Shape;2795;p120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96" name="Google Shape;2796;p120"/>
          <p:cNvSpPr txBox="1"/>
          <p:nvPr/>
        </p:nvSpPr>
        <p:spPr>
          <a:xfrm>
            <a:off x="506141" y="675537"/>
            <a:ext cx="371752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67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97" name="Google Shape;2797;p120"/>
          <p:cNvSpPr txBox="1"/>
          <p:nvPr/>
        </p:nvSpPr>
        <p:spPr>
          <a:xfrm>
            <a:off x="4959112" y="679370"/>
            <a:ext cx="94269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98" name="Google Shape;2798;p120"/>
          <p:cNvSpPr txBox="1"/>
          <p:nvPr/>
        </p:nvSpPr>
        <p:spPr>
          <a:xfrm>
            <a:off x="497980" y="1634768"/>
            <a:ext cx="383940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54 </a:t>
            </a:r>
            <a:endParaRPr sz="2400">
              <a:solidFill>
                <a:srgbClr val="FFFF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99" name="Google Shape;2799;p120"/>
          <p:cNvSpPr txBox="1"/>
          <p:nvPr/>
        </p:nvSpPr>
        <p:spPr>
          <a:xfrm>
            <a:off x="4993330" y="1669543"/>
            <a:ext cx="152288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00" name="Google Shape;2800;p120"/>
          <p:cNvSpPr txBox="1"/>
          <p:nvPr/>
        </p:nvSpPr>
        <p:spPr>
          <a:xfrm>
            <a:off x="480308" y="2551055"/>
            <a:ext cx="362185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21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01" name="Google Shape;2801;p120"/>
          <p:cNvSpPr txBox="1"/>
          <p:nvPr/>
        </p:nvSpPr>
        <p:spPr>
          <a:xfrm>
            <a:off x="5021470" y="2550087"/>
            <a:ext cx="146660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02" name="Google Shape;2802;p120"/>
          <p:cNvSpPr txBox="1"/>
          <p:nvPr/>
        </p:nvSpPr>
        <p:spPr>
          <a:xfrm>
            <a:off x="5049612" y="3478799"/>
            <a:ext cx="117857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650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03" name="Google Shape;2803;p120"/>
          <p:cNvSpPr txBox="1"/>
          <p:nvPr/>
        </p:nvSpPr>
        <p:spPr>
          <a:xfrm>
            <a:off x="5028577" y="4317245"/>
            <a:ext cx="87323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1000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04" name="Google Shape;2804;p120"/>
          <p:cNvSpPr txBox="1"/>
          <p:nvPr/>
        </p:nvSpPr>
        <p:spPr>
          <a:xfrm>
            <a:off x="5071379" y="5253981"/>
            <a:ext cx="83043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05" name="Google Shape;2805;p120"/>
          <p:cNvSpPr txBox="1"/>
          <p:nvPr/>
        </p:nvSpPr>
        <p:spPr>
          <a:xfrm>
            <a:off x="473022" y="3448023"/>
            <a:ext cx="357574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642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06" name="Google Shape;2806;p120"/>
          <p:cNvSpPr txBox="1"/>
          <p:nvPr/>
        </p:nvSpPr>
        <p:spPr>
          <a:xfrm>
            <a:off x="497980" y="4317245"/>
            <a:ext cx="338191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991</a:t>
            </a:r>
            <a:endParaRPr/>
          </a:p>
        </p:txBody>
      </p:sp>
      <p:sp>
        <p:nvSpPr>
          <p:cNvPr id="2807" name="Google Shape;2807;p120"/>
          <p:cNvSpPr txBox="1"/>
          <p:nvPr/>
        </p:nvSpPr>
        <p:spPr>
          <a:xfrm>
            <a:off x="497980" y="5263448"/>
            <a:ext cx="369334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23.42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08" name="Google Shape;2808;p120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85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09" name="Google Shape;2809;p120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10" name="Google Shape;2810;p120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11" name="Google Shape;2811;p120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12" name="Google Shape;2812;p120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13" name="Google Shape;2813;p120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45 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14" name="Google Shape;2814;p120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2815" name="Google Shape;2815;p120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2816" name="Google Shape;2816;p120"/>
          <p:cNvSpPr txBox="1"/>
          <p:nvPr/>
        </p:nvSpPr>
        <p:spPr>
          <a:xfrm>
            <a:off x="285738" y="5908052"/>
            <a:ext cx="7632848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round these numbers up to nearest 10.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20" name="Shape 28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1" name="Google Shape;2821;p121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22" name="Google Shape;2822;p121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23" name="Google Shape;2823;p121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24" name="Google Shape;2824;p121"/>
          <p:cNvSpPr/>
          <p:nvPr/>
        </p:nvSpPr>
        <p:spPr>
          <a:xfrm>
            <a:off x="384904" y="4202685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25" name="Google Shape;2825;p121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26" name="Google Shape;2826;p121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27" name="Google Shape;2827;p121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28" name="Google Shape;2828;p121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29" name="Google Shape;2829;p121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30" name="Google Shape;2830;p121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31" name="Google Shape;2831;p121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32" name="Google Shape;2832;p121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33" name="Google Shape;2833;p121"/>
          <p:cNvSpPr txBox="1"/>
          <p:nvPr/>
        </p:nvSpPr>
        <p:spPr>
          <a:xfrm>
            <a:off x="488942" y="671076"/>
            <a:ext cx="362732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4859361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34" name="Google Shape;2834;p121"/>
          <p:cNvSpPr txBox="1"/>
          <p:nvPr/>
        </p:nvSpPr>
        <p:spPr>
          <a:xfrm>
            <a:off x="4959113" y="679370"/>
            <a:ext cx="151573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4859000</a:t>
            </a:r>
            <a:endParaRPr/>
          </a:p>
        </p:txBody>
      </p:sp>
      <p:sp>
        <p:nvSpPr>
          <p:cNvPr id="2835" name="Google Shape;2835;p121"/>
          <p:cNvSpPr txBox="1"/>
          <p:nvPr/>
        </p:nvSpPr>
        <p:spPr>
          <a:xfrm>
            <a:off x="480460" y="1657245"/>
            <a:ext cx="337146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998</a:t>
            </a:r>
            <a:endParaRPr sz="2400">
              <a:solidFill>
                <a:srgbClr val="FFFF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36" name="Google Shape;2836;p121"/>
          <p:cNvSpPr txBox="1"/>
          <p:nvPr/>
        </p:nvSpPr>
        <p:spPr>
          <a:xfrm>
            <a:off x="4993330" y="1669543"/>
            <a:ext cx="131733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0</a:t>
            </a:r>
            <a:endParaRPr/>
          </a:p>
        </p:txBody>
      </p:sp>
      <p:sp>
        <p:nvSpPr>
          <p:cNvPr id="2837" name="Google Shape;2837;p121"/>
          <p:cNvSpPr txBox="1"/>
          <p:nvPr/>
        </p:nvSpPr>
        <p:spPr>
          <a:xfrm>
            <a:off x="446764" y="2600147"/>
            <a:ext cx="340515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15951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38" name="Google Shape;2838;p121"/>
          <p:cNvSpPr txBox="1"/>
          <p:nvPr/>
        </p:nvSpPr>
        <p:spPr>
          <a:xfrm>
            <a:off x="4993330" y="2569370"/>
            <a:ext cx="131733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15000</a:t>
            </a:r>
            <a:endParaRPr/>
          </a:p>
        </p:txBody>
      </p:sp>
      <p:sp>
        <p:nvSpPr>
          <p:cNvPr id="2839" name="Google Shape;2839;p121"/>
          <p:cNvSpPr txBox="1"/>
          <p:nvPr/>
        </p:nvSpPr>
        <p:spPr>
          <a:xfrm>
            <a:off x="4993329" y="3469370"/>
            <a:ext cx="148152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5000</a:t>
            </a:r>
            <a:endParaRPr/>
          </a:p>
        </p:txBody>
      </p:sp>
      <p:sp>
        <p:nvSpPr>
          <p:cNvPr id="2840" name="Google Shape;2840;p121"/>
          <p:cNvSpPr txBox="1"/>
          <p:nvPr/>
        </p:nvSpPr>
        <p:spPr>
          <a:xfrm>
            <a:off x="5005412" y="4369370"/>
            <a:ext cx="359903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7000</a:t>
            </a:r>
            <a:endParaRPr/>
          </a:p>
        </p:txBody>
      </p:sp>
      <p:sp>
        <p:nvSpPr>
          <p:cNvPr id="2841" name="Google Shape;2841;p121"/>
          <p:cNvSpPr txBox="1"/>
          <p:nvPr/>
        </p:nvSpPr>
        <p:spPr>
          <a:xfrm>
            <a:off x="5014518" y="5223203"/>
            <a:ext cx="129614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5000</a:t>
            </a:r>
            <a:endParaRPr/>
          </a:p>
        </p:txBody>
      </p:sp>
      <p:sp>
        <p:nvSpPr>
          <p:cNvPr id="2842" name="Google Shape;2842;p121"/>
          <p:cNvSpPr txBox="1"/>
          <p:nvPr/>
        </p:nvSpPr>
        <p:spPr>
          <a:xfrm>
            <a:off x="526413" y="3448023"/>
            <a:ext cx="188534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5864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43" name="Google Shape;2843;p121"/>
          <p:cNvSpPr txBox="1"/>
          <p:nvPr/>
        </p:nvSpPr>
        <p:spPr>
          <a:xfrm>
            <a:off x="526413" y="4348023"/>
            <a:ext cx="123727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7952</a:t>
            </a:r>
            <a:endParaRPr/>
          </a:p>
        </p:txBody>
      </p:sp>
      <p:sp>
        <p:nvSpPr>
          <p:cNvPr id="2844" name="Google Shape;2844;p121"/>
          <p:cNvSpPr txBox="1"/>
          <p:nvPr/>
        </p:nvSpPr>
        <p:spPr>
          <a:xfrm>
            <a:off x="539553" y="5263448"/>
            <a:ext cx="266429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5124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45" name="Google Shape;2845;p121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40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46" name="Google Shape;2846;p121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47" name="Google Shape;2847;p121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48" name="Google Shape;2848;p121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49" name="Google Shape;2849;p121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50" name="Google Shape;2850;p121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51" name="Google Shape;2851;p121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2852" name="Google Shape;2852;p121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2853" name="Google Shape;2853;p121"/>
          <p:cNvSpPr txBox="1"/>
          <p:nvPr/>
        </p:nvSpPr>
        <p:spPr>
          <a:xfrm>
            <a:off x="373922" y="5949696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round these numbers down to the nearest 1000.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57" name="Shape 28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8" name="Google Shape;2858;p122">
            <a:hlinkClick action="ppaction://hlinksldjump" r:id="rId3"/>
          </p:cNvPr>
          <p:cNvSpPr/>
          <p:nvPr/>
        </p:nvSpPr>
        <p:spPr>
          <a:xfrm>
            <a:off x="560517" y="27089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59" name="Google Shape;2859;p122">
            <a:hlinkClick action="ppaction://hlinksldjump" r:id="rId4"/>
          </p:cNvPr>
          <p:cNvSpPr/>
          <p:nvPr/>
        </p:nvSpPr>
        <p:spPr>
          <a:xfrm>
            <a:off x="4999614" y="45091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60" name="Google Shape;2860;p122">
            <a:hlinkClick action="ppaction://hlinksldjump" r:id="rId5"/>
          </p:cNvPr>
          <p:cNvSpPr/>
          <p:nvPr/>
        </p:nvSpPr>
        <p:spPr>
          <a:xfrm>
            <a:off x="567566" y="45091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61" name="Google Shape;2861;p122">
            <a:hlinkClick action="ppaction://hlinksldjump" r:id="rId6"/>
          </p:cNvPr>
          <p:cNvSpPr/>
          <p:nvPr/>
        </p:nvSpPr>
        <p:spPr>
          <a:xfrm>
            <a:off x="5024181" y="27089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62" name="Google Shape;2862;p122">
            <a:hlinkClick action="ppaction://hlinksldjump" r:id="rId7"/>
          </p:cNvPr>
          <p:cNvSpPr/>
          <p:nvPr/>
        </p:nvSpPr>
        <p:spPr>
          <a:xfrm>
            <a:off x="5033135" y="980728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2863" name="Google Shape;2863;p122"/>
          <p:cNvGrpSpPr/>
          <p:nvPr/>
        </p:nvGrpSpPr>
        <p:grpSpPr>
          <a:xfrm>
            <a:off x="583486" y="980728"/>
            <a:ext cx="3648676" cy="864096"/>
            <a:chOff x="583486" y="980728"/>
            <a:chExt cx="3648676" cy="864096"/>
          </a:xfrm>
        </p:grpSpPr>
        <p:sp>
          <p:nvSpPr>
            <p:cNvPr id="2864" name="Google Shape;2864;p122">
              <a:hlinkClick action="ppaction://hlinksldjump" r:id="rId8"/>
            </p:cNvPr>
            <p:cNvSpPr/>
            <p:nvPr/>
          </p:nvSpPr>
          <p:spPr>
            <a:xfrm>
              <a:off x="583486" y="980728"/>
              <a:ext cx="3648676" cy="864096"/>
            </a:xfrm>
            <a:prstGeom prst="roundRect">
              <a:avLst>
                <a:gd fmla="val 16667" name="adj"/>
              </a:avLst>
            </a:prstGeom>
            <a:solidFill>
              <a:srgbClr val="17365D"/>
            </a:solidFill>
            <a:ln cap="flat" cmpd="sng" w="25400">
              <a:solidFill>
                <a:srgbClr val="FFFF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65" name="Google Shape;2865;p122"/>
            <p:cNvSpPr txBox="1"/>
            <p:nvPr/>
          </p:nvSpPr>
          <p:spPr>
            <a:xfrm>
              <a:off x="707995" y="1197329"/>
              <a:ext cx="983685" cy="46166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400">
                  <a:solidFill>
                    <a:srgbClr val="FFFF00"/>
                  </a:solidFill>
                  <a:latin typeface="Calibri"/>
                  <a:ea typeface="Calibri"/>
                  <a:cs typeface="Calibri"/>
                  <a:sym typeface="Calibri"/>
                </a:rPr>
                <a:t>Mean</a:t>
              </a:r>
              <a:endParaRPr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866" name="Google Shape;2866;p122"/>
          <p:cNvSpPr txBox="1"/>
          <p:nvPr/>
        </p:nvSpPr>
        <p:spPr>
          <a:xfrm>
            <a:off x="827584" y="4648780"/>
            <a:ext cx="2160240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</p:txBody>
      </p:sp>
      <p:sp>
        <p:nvSpPr>
          <p:cNvPr id="2867" name="Google Shape;2867;p122"/>
          <p:cNvSpPr txBox="1"/>
          <p:nvPr/>
        </p:nvSpPr>
        <p:spPr>
          <a:xfrm>
            <a:off x="5148064" y="2851215"/>
            <a:ext cx="244827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Identifying Charts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68" name="Google Shape;2868;p122"/>
          <p:cNvSpPr txBox="1"/>
          <p:nvPr/>
        </p:nvSpPr>
        <p:spPr>
          <a:xfrm>
            <a:off x="5108071" y="1149512"/>
            <a:ext cx="97609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Range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2869" name="Google Shape;2869;p122">
            <a:hlinkClick action="ppaction://hlinksldjump" r:id="rId9"/>
          </p:cNvPr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8033606" y="5733256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2870" name="Google Shape;2870;p122"/>
          <p:cNvSpPr txBox="1"/>
          <p:nvPr/>
        </p:nvSpPr>
        <p:spPr>
          <a:xfrm>
            <a:off x="5236228" y="4710335"/>
            <a:ext cx="308018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Tally Chart/ Frequency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71" name="Google Shape;2871;p122"/>
          <p:cNvSpPr txBox="1"/>
          <p:nvPr/>
        </p:nvSpPr>
        <p:spPr>
          <a:xfrm>
            <a:off x="671011" y="2851215"/>
            <a:ext cx="130870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Median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72" name="Google Shape;2872;p122"/>
          <p:cNvSpPr txBox="1"/>
          <p:nvPr/>
        </p:nvSpPr>
        <p:spPr>
          <a:xfrm>
            <a:off x="707995" y="4710334"/>
            <a:ext cx="119971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Mode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73" name="Google Shape;2873;p122"/>
          <p:cNvSpPr txBox="1"/>
          <p:nvPr/>
        </p:nvSpPr>
        <p:spPr>
          <a:xfrm>
            <a:off x="179512" y="6190399"/>
            <a:ext cx="1944216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Data Handling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77" name="Shape 28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8" name="Google Shape;2878;p123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79" name="Google Shape;2879;p123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80" name="Google Shape;2880;p123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81" name="Google Shape;2881;p123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82" name="Google Shape;2882;p123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83" name="Google Shape;2883;p123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84" name="Google Shape;2884;p123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85" name="Google Shape;2885;p123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86" name="Google Shape;2886;p123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87" name="Google Shape;2887;p123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88" name="Google Shape;2888;p123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89" name="Google Shape;2889;p123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90" name="Google Shape;2890;p123"/>
          <p:cNvSpPr txBox="1"/>
          <p:nvPr/>
        </p:nvSpPr>
        <p:spPr>
          <a:xfrm>
            <a:off x="508260" y="679370"/>
            <a:ext cx="255157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18, 16, 15, 19, 7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91" name="Google Shape;2891;p123"/>
          <p:cNvSpPr txBox="1"/>
          <p:nvPr/>
        </p:nvSpPr>
        <p:spPr>
          <a:xfrm>
            <a:off x="4959112" y="679370"/>
            <a:ext cx="67457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15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92" name="Google Shape;2892;p123"/>
          <p:cNvSpPr txBox="1"/>
          <p:nvPr/>
        </p:nvSpPr>
        <p:spPr>
          <a:xfrm>
            <a:off x="508260" y="1665703"/>
            <a:ext cx="298362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1.2, 2.3, 3.4, 1.5, 1.8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93" name="Google Shape;2893;p123"/>
          <p:cNvSpPr txBox="1"/>
          <p:nvPr/>
        </p:nvSpPr>
        <p:spPr>
          <a:xfrm>
            <a:off x="4993330" y="1669543"/>
            <a:ext cx="100201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2.04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94" name="Google Shape;2894;p123"/>
          <p:cNvSpPr txBox="1"/>
          <p:nvPr/>
        </p:nvSpPr>
        <p:spPr>
          <a:xfrm>
            <a:off x="474114" y="2523203"/>
            <a:ext cx="244170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20, 16, 23, 19, 17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95" name="Google Shape;2895;p123"/>
          <p:cNvSpPr txBox="1"/>
          <p:nvPr/>
        </p:nvSpPr>
        <p:spPr>
          <a:xfrm>
            <a:off x="4993330" y="2569370"/>
            <a:ext cx="58746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19</a:t>
            </a:r>
            <a:endParaRPr/>
          </a:p>
        </p:txBody>
      </p:sp>
      <p:sp>
        <p:nvSpPr>
          <p:cNvPr id="2896" name="Google Shape;2896;p123"/>
          <p:cNvSpPr txBox="1"/>
          <p:nvPr/>
        </p:nvSpPr>
        <p:spPr>
          <a:xfrm>
            <a:off x="5008458" y="3423203"/>
            <a:ext cx="78767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-2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97" name="Google Shape;2897;p123"/>
          <p:cNvSpPr txBox="1"/>
          <p:nvPr/>
        </p:nvSpPr>
        <p:spPr>
          <a:xfrm>
            <a:off x="5043175" y="4369370"/>
            <a:ext cx="59051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98" name="Google Shape;2898;p123"/>
          <p:cNvSpPr txBox="1"/>
          <p:nvPr/>
        </p:nvSpPr>
        <p:spPr>
          <a:xfrm>
            <a:off x="5074399" y="5223203"/>
            <a:ext cx="101278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860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99" name="Google Shape;2899;p123"/>
          <p:cNvSpPr txBox="1"/>
          <p:nvPr/>
        </p:nvSpPr>
        <p:spPr>
          <a:xfrm>
            <a:off x="514832" y="3445698"/>
            <a:ext cx="276102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-7, 6, -3, -10, 4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00" name="Google Shape;2900;p123"/>
          <p:cNvSpPr txBox="1"/>
          <p:nvPr/>
        </p:nvSpPr>
        <p:spPr>
          <a:xfrm>
            <a:off x="513289" y="4360458"/>
            <a:ext cx="218650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2, 3, 10, 5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01" name="Google Shape;2901;p123"/>
          <p:cNvSpPr txBox="1"/>
          <p:nvPr/>
        </p:nvSpPr>
        <p:spPr>
          <a:xfrm>
            <a:off x="539553" y="5263448"/>
            <a:ext cx="369334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550, 1600, 950, 800, 400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02" name="Google Shape;2902;p123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03" name="Google Shape;2903;p123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04" name="Google Shape;2904;p123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05" name="Google Shape;2905;p123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06" name="Google Shape;2906;p123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82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07" name="Google Shape;2907;p123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08" name="Google Shape;2908;p123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2909" name="Google Shape;2909;p123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29722" y="5888839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2910" name="Google Shape;2910;p123"/>
          <p:cNvSpPr txBox="1"/>
          <p:nvPr/>
        </p:nvSpPr>
        <p:spPr>
          <a:xfrm>
            <a:off x="400849" y="5888839"/>
            <a:ext cx="763275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find the mean of these numbers.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14" name="Shape 29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5" name="Google Shape;2915;p124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16" name="Google Shape;2916;p124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17" name="Google Shape;2917;p124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18" name="Google Shape;2918;p124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19" name="Google Shape;2919;p124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20" name="Google Shape;2920;p124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21" name="Google Shape;2921;p124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22" name="Google Shape;2922;p124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23" name="Google Shape;2923;p124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24" name="Google Shape;2924;p124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25" name="Google Shape;2925;p124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26" name="Google Shape;2926;p124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27" name="Google Shape;2927;p124"/>
          <p:cNvSpPr txBox="1"/>
          <p:nvPr/>
        </p:nvSpPr>
        <p:spPr>
          <a:xfrm>
            <a:off x="468350" y="647623"/>
            <a:ext cx="237545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17, 26, 9, 4, 18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28" name="Google Shape;2928;p124"/>
          <p:cNvSpPr txBox="1"/>
          <p:nvPr/>
        </p:nvSpPr>
        <p:spPr>
          <a:xfrm>
            <a:off x="4959111" y="679370"/>
            <a:ext cx="62100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17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29" name="Google Shape;2929;p124"/>
          <p:cNvSpPr txBox="1"/>
          <p:nvPr/>
        </p:nvSpPr>
        <p:spPr>
          <a:xfrm>
            <a:off x="492597" y="1598749"/>
            <a:ext cx="343132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9.09, 9, 0.999, 19.19, 8.99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30" name="Google Shape;2930;p124"/>
          <p:cNvSpPr txBox="1"/>
          <p:nvPr/>
        </p:nvSpPr>
        <p:spPr>
          <a:xfrm>
            <a:off x="4993330" y="1669543"/>
            <a:ext cx="76748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9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31" name="Google Shape;2931;p124"/>
          <p:cNvSpPr txBox="1"/>
          <p:nvPr/>
        </p:nvSpPr>
        <p:spPr>
          <a:xfrm>
            <a:off x="480308" y="2551055"/>
            <a:ext cx="279554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251, 317, 95, 76, 108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32" name="Google Shape;2932;p124"/>
          <p:cNvSpPr txBox="1"/>
          <p:nvPr/>
        </p:nvSpPr>
        <p:spPr>
          <a:xfrm>
            <a:off x="4751914" y="2551054"/>
            <a:ext cx="105775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  108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33" name="Google Shape;2933;p124"/>
          <p:cNvSpPr txBox="1"/>
          <p:nvPr/>
        </p:nvSpPr>
        <p:spPr>
          <a:xfrm>
            <a:off x="5005411" y="3467134"/>
            <a:ext cx="57470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65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34" name="Google Shape;2934;p124"/>
          <p:cNvSpPr txBox="1"/>
          <p:nvPr/>
        </p:nvSpPr>
        <p:spPr>
          <a:xfrm>
            <a:off x="4959112" y="4369370"/>
            <a:ext cx="80170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59.5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35" name="Google Shape;2935;p124"/>
          <p:cNvSpPr txBox="1"/>
          <p:nvPr/>
        </p:nvSpPr>
        <p:spPr>
          <a:xfrm>
            <a:off x="5005411" y="5211539"/>
            <a:ext cx="151080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580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36" name="Google Shape;2936;p124"/>
          <p:cNvSpPr txBox="1"/>
          <p:nvPr/>
        </p:nvSpPr>
        <p:spPr>
          <a:xfrm>
            <a:off x="526412" y="3448023"/>
            <a:ext cx="339751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95, 41, 25, 37, 81, 101, 65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37" name="Google Shape;2937;p124"/>
          <p:cNvSpPr txBox="1"/>
          <p:nvPr/>
        </p:nvSpPr>
        <p:spPr>
          <a:xfrm>
            <a:off x="468350" y="4314291"/>
            <a:ext cx="309553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41, 59, 87, 60, 94, 38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38" name="Google Shape;2938;p124"/>
          <p:cNvSpPr txBox="1"/>
          <p:nvPr/>
        </p:nvSpPr>
        <p:spPr>
          <a:xfrm>
            <a:off x="539553" y="5263448"/>
            <a:ext cx="324035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460, 580, 973, 428, 647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39" name="Google Shape;2939;p124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40" name="Google Shape;2940;p124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41" name="Google Shape;2941;p124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42" name="Google Shape;2942;p124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43" name="Google Shape;2943;p124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0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44" name="Google Shape;2944;p124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45" name="Google Shape;2945;p124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2946" name="Google Shape;2946;p124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2947" name="Google Shape;2947;p124"/>
          <p:cNvSpPr txBox="1"/>
          <p:nvPr/>
        </p:nvSpPr>
        <p:spPr>
          <a:xfrm>
            <a:off x="399672" y="5949696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find the median of these numbers.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51" name="Shape 29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2" name="Google Shape;2952;p125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53" name="Google Shape;2953;p125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54" name="Google Shape;2954;p125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55" name="Google Shape;2955;p125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56" name="Google Shape;2956;p125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57" name="Google Shape;2957;p125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58" name="Google Shape;2958;p125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59" name="Google Shape;2959;p125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60" name="Google Shape;2960;p125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61" name="Google Shape;2961;p125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62" name="Google Shape;2962;p125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63" name="Google Shape;2963;p125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64" name="Google Shape;2964;p125"/>
          <p:cNvSpPr txBox="1"/>
          <p:nvPr/>
        </p:nvSpPr>
        <p:spPr>
          <a:xfrm>
            <a:off x="4959112" y="679370"/>
            <a:ext cx="54899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65" name="Google Shape;2965;p125"/>
          <p:cNvSpPr txBox="1"/>
          <p:nvPr/>
        </p:nvSpPr>
        <p:spPr>
          <a:xfrm>
            <a:off x="480461" y="1577210"/>
            <a:ext cx="358748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21, 25, 24, 25, 26, 21, 21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66" name="Google Shape;2966;p125"/>
          <p:cNvSpPr txBox="1"/>
          <p:nvPr/>
        </p:nvSpPr>
        <p:spPr>
          <a:xfrm>
            <a:off x="4993330" y="1623376"/>
            <a:ext cx="145329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21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67" name="Google Shape;2967;p125"/>
          <p:cNvSpPr txBox="1"/>
          <p:nvPr/>
        </p:nvSpPr>
        <p:spPr>
          <a:xfrm>
            <a:off x="480308" y="2551055"/>
            <a:ext cx="293956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1.8, 1.5, 1.9, 1.8, 1.6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68" name="Google Shape;2968;p125"/>
          <p:cNvSpPr txBox="1"/>
          <p:nvPr/>
        </p:nvSpPr>
        <p:spPr>
          <a:xfrm>
            <a:off x="4993330" y="2569370"/>
            <a:ext cx="80280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1.8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69" name="Google Shape;2969;p125"/>
          <p:cNvSpPr txBox="1"/>
          <p:nvPr/>
        </p:nvSpPr>
        <p:spPr>
          <a:xfrm>
            <a:off x="4959112" y="3457659"/>
            <a:ext cx="188292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623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70" name="Google Shape;2970;p125"/>
          <p:cNvSpPr txBox="1"/>
          <p:nvPr/>
        </p:nvSpPr>
        <p:spPr>
          <a:xfrm>
            <a:off x="5005411" y="4369370"/>
            <a:ext cx="71456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0.9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71" name="Google Shape;2971;p125"/>
          <p:cNvSpPr txBox="1"/>
          <p:nvPr/>
        </p:nvSpPr>
        <p:spPr>
          <a:xfrm>
            <a:off x="5007150" y="5211539"/>
            <a:ext cx="78898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234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72" name="Google Shape;2972;p125"/>
          <p:cNvSpPr txBox="1"/>
          <p:nvPr/>
        </p:nvSpPr>
        <p:spPr>
          <a:xfrm>
            <a:off x="526413" y="3448023"/>
            <a:ext cx="354153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512, 623, 410, 623, 522,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73" name="Google Shape;2973;p125"/>
          <p:cNvSpPr txBox="1"/>
          <p:nvPr/>
        </p:nvSpPr>
        <p:spPr>
          <a:xfrm>
            <a:off x="480072" y="4323203"/>
            <a:ext cx="351586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0.5, 0.7, 0.9, 0.8, 0.4, 0.9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74" name="Google Shape;2974;p125"/>
          <p:cNvSpPr txBox="1"/>
          <p:nvPr/>
        </p:nvSpPr>
        <p:spPr>
          <a:xfrm>
            <a:off x="521373" y="5211539"/>
            <a:ext cx="371152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234, 423, 324, 432, 342, 234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75" name="Google Shape;2975;p125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76" name="Google Shape;2976;p125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77" name="Google Shape;2977;p125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78" name="Google Shape;2978;p125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79" name="Google Shape;2979;p125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80" name="Google Shape;2980;p125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81" name="Google Shape;2981;p125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2982" name="Google Shape;2982;p125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2983" name="Google Shape;2983;p125"/>
          <p:cNvSpPr txBox="1"/>
          <p:nvPr/>
        </p:nvSpPr>
        <p:spPr>
          <a:xfrm>
            <a:off x="401410" y="5949696"/>
            <a:ext cx="748469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find the mode of these numbers.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84" name="Google Shape;2984;p125"/>
          <p:cNvSpPr txBox="1"/>
          <p:nvPr/>
        </p:nvSpPr>
        <p:spPr>
          <a:xfrm>
            <a:off x="480461" y="679370"/>
            <a:ext cx="279539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6, 9, 7, 8, 7, 5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88" name="Shape 29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9" name="Google Shape;2989;p126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90" name="Google Shape;2990;p126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91" name="Google Shape;2991;p126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92" name="Google Shape;2992;p126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93" name="Google Shape;2993;p126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94" name="Google Shape;2994;p126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95" name="Google Shape;2995;p126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96" name="Google Shape;2996;p126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97" name="Google Shape;2997;p126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98" name="Google Shape;2998;p126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99" name="Google Shape;2999;p126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00" name="Google Shape;3000;p126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01" name="Google Shape;3001;p126"/>
          <p:cNvSpPr txBox="1"/>
          <p:nvPr/>
        </p:nvSpPr>
        <p:spPr>
          <a:xfrm>
            <a:off x="492378" y="650121"/>
            <a:ext cx="299950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21.5, 48.6, 72.9, 80.1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02" name="Google Shape;3002;p126"/>
          <p:cNvSpPr txBox="1"/>
          <p:nvPr/>
        </p:nvSpPr>
        <p:spPr>
          <a:xfrm>
            <a:off x="4959112" y="679370"/>
            <a:ext cx="87168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58.6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03" name="Google Shape;3003;p126"/>
          <p:cNvSpPr txBox="1"/>
          <p:nvPr/>
        </p:nvSpPr>
        <p:spPr>
          <a:xfrm>
            <a:off x="4993330" y="1669543"/>
            <a:ext cx="79744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21</a:t>
            </a:r>
            <a:endParaRPr i="1"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04" name="Google Shape;3004;p126"/>
          <p:cNvSpPr txBox="1"/>
          <p:nvPr/>
        </p:nvSpPr>
        <p:spPr>
          <a:xfrm>
            <a:off x="480308" y="2551055"/>
            <a:ext cx="272354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75, 92, 68, 145, 67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05" name="Google Shape;3005;p126"/>
          <p:cNvSpPr txBox="1"/>
          <p:nvPr/>
        </p:nvSpPr>
        <p:spPr>
          <a:xfrm>
            <a:off x="4993330" y="2569370"/>
            <a:ext cx="73079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78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06" name="Google Shape;3006;p126"/>
          <p:cNvSpPr txBox="1"/>
          <p:nvPr/>
        </p:nvSpPr>
        <p:spPr>
          <a:xfrm>
            <a:off x="4993330" y="3469370"/>
            <a:ext cx="62346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17</a:t>
            </a:r>
            <a:endParaRPr i="1"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07" name="Google Shape;3007;p126"/>
          <p:cNvSpPr txBox="1"/>
          <p:nvPr/>
        </p:nvSpPr>
        <p:spPr>
          <a:xfrm>
            <a:off x="5005412" y="4369370"/>
            <a:ext cx="82538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08" name="Google Shape;3008;p126"/>
          <p:cNvSpPr txBox="1"/>
          <p:nvPr/>
        </p:nvSpPr>
        <p:spPr>
          <a:xfrm>
            <a:off x="5039393" y="5165373"/>
            <a:ext cx="104477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1987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09" name="Google Shape;3009;p126"/>
          <p:cNvSpPr txBox="1"/>
          <p:nvPr/>
        </p:nvSpPr>
        <p:spPr>
          <a:xfrm>
            <a:off x="480308" y="3401856"/>
            <a:ext cx="315558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15, 24, 32, 25, 28, 17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10" name="Google Shape;3010;p126"/>
          <p:cNvSpPr txBox="1"/>
          <p:nvPr/>
        </p:nvSpPr>
        <p:spPr>
          <a:xfrm>
            <a:off x="480308" y="4348023"/>
            <a:ext cx="286755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6, 7, 8, 2, 12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11" name="Google Shape;3011;p126"/>
          <p:cNvSpPr txBox="1"/>
          <p:nvPr/>
        </p:nvSpPr>
        <p:spPr>
          <a:xfrm>
            <a:off x="503360" y="5211539"/>
            <a:ext cx="298852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2001, 780, 598, 14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12" name="Google Shape;3012;p126"/>
          <p:cNvSpPr txBox="1"/>
          <p:nvPr/>
        </p:nvSpPr>
        <p:spPr>
          <a:xfrm>
            <a:off x="4355976" y="705035"/>
            <a:ext cx="416981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13" name="Google Shape;3013;p126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14" name="Google Shape;3014;p126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15" name="Google Shape;3015;p126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16" name="Google Shape;3016;p126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17" name="Google Shape;3017;p126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18" name="Google Shape;3018;p126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3019" name="Google Shape;3019;p126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3020" name="Google Shape;3020;p126"/>
          <p:cNvSpPr txBox="1"/>
          <p:nvPr/>
        </p:nvSpPr>
        <p:spPr>
          <a:xfrm>
            <a:off x="421441" y="5949696"/>
            <a:ext cx="748469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find the range of these numbers.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21" name="Google Shape;3021;p126"/>
          <p:cNvSpPr txBox="1"/>
          <p:nvPr/>
        </p:nvSpPr>
        <p:spPr>
          <a:xfrm>
            <a:off x="492378" y="1623376"/>
            <a:ext cx="357556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-7, 2, 14, -5, 11	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25" name="Shape 30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6" name="Google Shape;3026;p127"/>
          <p:cNvSpPr/>
          <p:nvPr/>
        </p:nvSpPr>
        <p:spPr>
          <a:xfrm>
            <a:off x="703470" y="2175769"/>
            <a:ext cx="1806122" cy="571537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27" name="Google Shape;3027;p127"/>
          <p:cNvSpPr/>
          <p:nvPr/>
        </p:nvSpPr>
        <p:spPr>
          <a:xfrm>
            <a:off x="1959269" y="2175769"/>
            <a:ext cx="480923" cy="571537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28" name="Google Shape;3028;p127"/>
          <p:cNvSpPr txBox="1"/>
          <p:nvPr/>
        </p:nvSpPr>
        <p:spPr>
          <a:xfrm>
            <a:off x="785078" y="2216961"/>
            <a:ext cx="32144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</a:t>
            </a:r>
            <a:endParaRPr/>
          </a:p>
        </p:txBody>
      </p:sp>
      <p:sp>
        <p:nvSpPr>
          <p:cNvPr id="3029" name="Google Shape;3029;p127"/>
          <p:cNvSpPr txBox="1"/>
          <p:nvPr/>
        </p:nvSpPr>
        <p:spPr>
          <a:xfrm>
            <a:off x="1983706" y="2276871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30" name="Google Shape;3030;p127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3031" name="Google Shape;3031;p127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3032" name="Google Shape;3032;p127"/>
          <p:cNvSpPr txBox="1"/>
          <p:nvPr/>
        </p:nvSpPr>
        <p:spPr>
          <a:xfrm>
            <a:off x="285738" y="5908052"/>
            <a:ext cx="594244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identify these charts.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33" name="Google Shape;3033;p127"/>
          <p:cNvSpPr/>
          <p:nvPr/>
        </p:nvSpPr>
        <p:spPr>
          <a:xfrm>
            <a:off x="737296" y="4972534"/>
            <a:ext cx="1806122" cy="571537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34" name="Google Shape;3034;p127"/>
          <p:cNvSpPr/>
          <p:nvPr/>
        </p:nvSpPr>
        <p:spPr>
          <a:xfrm>
            <a:off x="1993095" y="4972534"/>
            <a:ext cx="480923" cy="571537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35" name="Google Shape;3035;p127"/>
          <p:cNvSpPr txBox="1"/>
          <p:nvPr/>
        </p:nvSpPr>
        <p:spPr>
          <a:xfrm>
            <a:off x="818904" y="5013726"/>
            <a:ext cx="32144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D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36" name="Google Shape;3036;p127"/>
          <p:cNvSpPr txBox="1"/>
          <p:nvPr/>
        </p:nvSpPr>
        <p:spPr>
          <a:xfrm>
            <a:off x="2017532" y="507363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37" name="Google Shape;3037;p127"/>
          <p:cNvSpPr/>
          <p:nvPr/>
        </p:nvSpPr>
        <p:spPr>
          <a:xfrm>
            <a:off x="3534451" y="4965470"/>
            <a:ext cx="1806122" cy="571537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38" name="Google Shape;3038;p127"/>
          <p:cNvSpPr/>
          <p:nvPr/>
        </p:nvSpPr>
        <p:spPr>
          <a:xfrm>
            <a:off x="4790250" y="4965470"/>
            <a:ext cx="480923" cy="571537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39" name="Google Shape;3039;p127"/>
          <p:cNvSpPr txBox="1"/>
          <p:nvPr/>
        </p:nvSpPr>
        <p:spPr>
          <a:xfrm>
            <a:off x="3616059" y="5006662"/>
            <a:ext cx="32144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40" name="Google Shape;3040;p127"/>
          <p:cNvSpPr txBox="1"/>
          <p:nvPr/>
        </p:nvSpPr>
        <p:spPr>
          <a:xfrm>
            <a:off x="4814687" y="5066572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41" name="Google Shape;3041;p127"/>
          <p:cNvSpPr/>
          <p:nvPr/>
        </p:nvSpPr>
        <p:spPr>
          <a:xfrm>
            <a:off x="6453808" y="4941168"/>
            <a:ext cx="1806122" cy="571537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42" name="Google Shape;3042;p127"/>
          <p:cNvSpPr/>
          <p:nvPr/>
        </p:nvSpPr>
        <p:spPr>
          <a:xfrm>
            <a:off x="7709607" y="4941168"/>
            <a:ext cx="480923" cy="571537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43" name="Google Shape;3043;p127"/>
          <p:cNvSpPr txBox="1"/>
          <p:nvPr/>
        </p:nvSpPr>
        <p:spPr>
          <a:xfrm>
            <a:off x="6535416" y="4982360"/>
            <a:ext cx="32144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F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44" name="Google Shape;3044;p127"/>
          <p:cNvSpPr txBox="1"/>
          <p:nvPr/>
        </p:nvSpPr>
        <p:spPr>
          <a:xfrm>
            <a:off x="7734044" y="5042270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45" name="Google Shape;3045;p127"/>
          <p:cNvSpPr/>
          <p:nvPr/>
        </p:nvSpPr>
        <p:spPr>
          <a:xfrm>
            <a:off x="6384408" y="2202569"/>
            <a:ext cx="1806122" cy="571537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46" name="Google Shape;3046;p127"/>
          <p:cNvSpPr/>
          <p:nvPr/>
        </p:nvSpPr>
        <p:spPr>
          <a:xfrm>
            <a:off x="7640207" y="2202569"/>
            <a:ext cx="480923" cy="571537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47" name="Google Shape;3047;p127"/>
          <p:cNvSpPr txBox="1"/>
          <p:nvPr/>
        </p:nvSpPr>
        <p:spPr>
          <a:xfrm>
            <a:off x="6466016" y="2243761"/>
            <a:ext cx="32144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48" name="Google Shape;3048;p127"/>
          <p:cNvSpPr txBox="1"/>
          <p:nvPr/>
        </p:nvSpPr>
        <p:spPr>
          <a:xfrm>
            <a:off x="7664644" y="2303671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49" name="Google Shape;3049;p127"/>
          <p:cNvSpPr/>
          <p:nvPr/>
        </p:nvSpPr>
        <p:spPr>
          <a:xfrm>
            <a:off x="3465051" y="2175769"/>
            <a:ext cx="1806122" cy="571537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50" name="Google Shape;3050;p127"/>
          <p:cNvSpPr/>
          <p:nvPr/>
        </p:nvSpPr>
        <p:spPr>
          <a:xfrm>
            <a:off x="4720850" y="2175769"/>
            <a:ext cx="480923" cy="571537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51" name="Google Shape;3051;p127"/>
          <p:cNvSpPr txBox="1"/>
          <p:nvPr/>
        </p:nvSpPr>
        <p:spPr>
          <a:xfrm>
            <a:off x="3546659" y="2216961"/>
            <a:ext cx="32144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B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52" name="Google Shape;3052;p127"/>
          <p:cNvSpPr txBox="1"/>
          <p:nvPr/>
        </p:nvSpPr>
        <p:spPr>
          <a:xfrm>
            <a:off x="4745287" y="2276871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50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3053" name="Google Shape;3053;p127"/>
          <p:cNvGrpSpPr/>
          <p:nvPr/>
        </p:nvGrpSpPr>
        <p:grpSpPr>
          <a:xfrm>
            <a:off x="703470" y="332656"/>
            <a:ext cx="1806122" cy="1728192"/>
            <a:chOff x="703470" y="332656"/>
            <a:chExt cx="1806122" cy="1728192"/>
          </a:xfrm>
        </p:grpSpPr>
        <p:sp>
          <p:nvSpPr>
            <p:cNvPr id="3054" name="Google Shape;3054;p127"/>
            <p:cNvSpPr/>
            <p:nvPr/>
          </p:nvSpPr>
          <p:spPr>
            <a:xfrm>
              <a:off x="703470" y="332656"/>
              <a:ext cx="1806122" cy="1728192"/>
            </a:xfrm>
            <a:prstGeom prst="rect">
              <a:avLst/>
            </a:prstGeom>
            <a:solidFill>
              <a:schemeClr val="accent1"/>
            </a:soli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55" name="Google Shape;3055;p127"/>
            <p:cNvSpPr txBox="1"/>
            <p:nvPr/>
          </p:nvSpPr>
          <p:spPr>
            <a:xfrm>
              <a:off x="818905" y="908720"/>
              <a:ext cx="1414652" cy="46166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4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Bar Chart</a:t>
              </a:r>
              <a:endParaRPr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056" name="Google Shape;3056;p127"/>
          <p:cNvGrpSpPr/>
          <p:nvPr/>
        </p:nvGrpSpPr>
        <p:grpSpPr>
          <a:xfrm>
            <a:off x="3534451" y="3122195"/>
            <a:ext cx="1806122" cy="1728192"/>
            <a:chOff x="703470" y="332656"/>
            <a:chExt cx="1806122" cy="1728192"/>
          </a:xfrm>
        </p:grpSpPr>
        <p:sp>
          <p:nvSpPr>
            <p:cNvPr id="3057" name="Google Shape;3057;p127"/>
            <p:cNvSpPr/>
            <p:nvPr/>
          </p:nvSpPr>
          <p:spPr>
            <a:xfrm>
              <a:off x="703470" y="332656"/>
              <a:ext cx="1806122" cy="1728192"/>
            </a:xfrm>
            <a:prstGeom prst="rect">
              <a:avLst/>
            </a:prstGeom>
            <a:solidFill>
              <a:schemeClr val="accent1"/>
            </a:soli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58" name="Google Shape;3058;p127"/>
            <p:cNvSpPr txBox="1"/>
            <p:nvPr/>
          </p:nvSpPr>
          <p:spPr>
            <a:xfrm>
              <a:off x="818904" y="908720"/>
              <a:ext cx="1527449" cy="46166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4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Pictogram</a:t>
              </a:r>
              <a:endParaRPr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059" name="Google Shape;3059;p127"/>
          <p:cNvGrpSpPr/>
          <p:nvPr/>
        </p:nvGrpSpPr>
        <p:grpSpPr>
          <a:xfrm>
            <a:off x="6453808" y="3101036"/>
            <a:ext cx="1806122" cy="1728192"/>
            <a:chOff x="772870" y="311497"/>
            <a:chExt cx="1806122" cy="1728192"/>
          </a:xfrm>
        </p:grpSpPr>
        <p:sp>
          <p:nvSpPr>
            <p:cNvPr id="3060" name="Google Shape;3060;p127"/>
            <p:cNvSpPr/>
            <p:nvPr/>
          </p:nvSpPr>
          <p:spPr>
            <a:xfrm>
              <a:off x="772870" y="311497"/>
              <a:ext cx="1806122" cy="1728192"/>
            </a:xfrm>
            <a:prstGeom prst="rect">
              <a:avLst/>
            </a:prstGeom>
            <a:solidFill>
              <a:schemeClr val="accent1"/>
            </a:soli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61" name="Google Shape;3061;p127"/>
            <p:cNvSpPr txBox="1"/>
            <p:nvPr/>
          </p:nvSpPr>
          <p:spPr>
            <a:xfrm>
              <a:off x="818905" y="908720"/>
              <a:ext cx="1414652" cy="83099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4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Carroll Diagram</a:t>
              </a:r>
              <a:endParaRPr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062" name="Google Shape;3062;p127"/>
          <p:cNvGrpSpPr/>
          <p:nvPr/>
        </p:nvGrpSpPr>
        <p:grpSpPr>
          <a:xfrm>
            <a:off x="6371017" y="332656"/>
            <a:ext cx="1806122" cy="1728192"/>
            <a:chOff x="703470" y="332656"/>
            <a:chExt cx="1806122" cy="1728192"/>
          </a:xfrm>
        </p:grpSpPr>
        <p:sp>
          <p:nvSpPr>
            <p:cNvPr id="3063" name="Google Shape;3063;p127"/>
            <p:cNvSpPr/>
            <p:nvPr/>
          </p:nvSpPr>
          <p:spPr>
            <a:xfrm>
              <a:off x="703470" y="332656"/>
              <a:ext cx="1806122" cy="1728192"/>
            </a:xfrm>
            <a:prstGeom prst="rect">
              <a:avLst/>
            </a:prstGeom>
            <a:solidFill>
              <a:schemeClr val="accent1"/>
            </a:soli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64" name="Google Shape;3064;p127"/>
            <p:cNvSpPr txBox="1"/>
            <p:nvPr/>
          </p:nvSpPr>
          <p:spPr>
            <a:xfrm>
              <a:off x="818905" y="908720"/>
              <a:ext cx="1414652" cy="83099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4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Line Graph</a:t>
              </a:r>
              <a:endParaRPr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065" name="Google Shape;3065;p127"/>
          <p:cNvGrpSpPr/>
          <p:nvPr/>
        </p:nvGrpSpPr>
        <p:grpSpPr>
          <a:xfrm>
            <a:off x="3476087" y="332656"/>
            <a:ext cx="1806122" cy="1728192"/>
            <a:chOff x="703470" y="332656"/>
            <a:chExt cx="1806122" cy="1728192"/>
          </a:xfrm>
        </p:grpSpPr>
        <p:sp>
          <p:nvSpPr>
            <p:cNvPr id="3066" name="Google Shape;3066;p127"/>
            <p:cNvSpPr/>
            <p:nvPr/>
          </p:nvSpPr>
          <p:spPr>
            <a:xfrm>
              <a:off x="703470" y="332656"/>
              <a:ext cx="1806122" cy="1728192"/>
            </a:xfrm>
            <a:prstGeom prst="rect">
              <a:avLst/>
            </a:prstGeom>
            <a:solidFill>
              <a:schemeClr val="accent1"/>
            </a:soli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67" name="Google Shape;3067;p127"/>
            <p:cNvSpPr txBox="1"/>
            <p:nvPr/>
          </p:nvSpPr>
          <p:spPr>
            <a:xfrm>
              <a:off x="818905" y="908720"/>
              <a:ext cx="1414652" cy="83099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4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Venn Diagram</a:t>
              </a:r>
              <a:endParaRPr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068" name="Google Shape;3068;p127"/>
          <p:cNvGrpSpPr/>
          <p:nvPr/>
        </p:nvGrpSpPr>
        <p:grpSpPr>
          <a:xfrm>
            <a:off x="703470" y="3122195"/>
            <a:ext cx="1806122" cy="1728192"/>
            <a:chOff x="703470" y="332656"/>
            <a:chExt cx="1806122" cy="1728192"/>
          </a:xfrm>
        </p:grpSpPr>
        <p:sp>
          <p:nvSpPr>
            <p:cNvPr id="3069" name="Google Shape;3069;p127"/>
            <p:cNvSpPr/>
            <p:nvPr/>
          </p:nvSpPr>
          <p:spPr>
            <a:xfrm>
              <a:off x="703470" y="332656"/>
              <a:ext cx="1806122" cy="1728192"/>
            </a:xfrm>
            <a:prstGeom prst="rect">
              <a:avLst/>
            </a:prstGeom>
            <a:solidFill>
              <a:schemeClr val="accent1"/>
            </a:soli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70" name="Google Shape;3070;p127"/>
            <p:cNvSpPr txBox="1"/>
            <p:nvPr/>
          </p:nvSpPr>
          <p:spPr>
            <a:xfrm>
              <a:off x="818905" y="908720"/>
              <a:ext cx="1414652" cy="46166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4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Pie Chart</a:t>
              </a:r>
              <a:endParaRPr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071" name="Google Shape;3071;p127"/>
          <p:cNvGrpSpPr/>
          <p:nvPr/>
        </p:nvGrpSpPr>
        <p:grpSpPr>
          <a:xfrm>
            <a:off x="3472224" y="332656"/>
            <a:ext cx="1806122" cy="1728192"/>
            <a:chOff x="3472224" y="332656"/>
            <a:chExt cx="1806122" cy="1728192"/>
          </a:xfrm>
        </p:grpSpPr>
        <p:sp>
          <p:nvSpPr>
            <p:cNvPr id="3072" name="Google Shape;3072;p127"/>
            <p:cNvSpPr/>
            <p:nvPr/>
          </p:nvSpPr>
          <p:spPr>
            <a:xfrm>
              <a:off x="3472224" y="332656"/>
              <a:ext cx="1806122" cy="1728192"/>
            </a:xfrm>
            <a:prstGeom prst="rect">
              <a:avLst/>
            </a:prstGeom>
            <a:solidFill>
              <a:schemeClr val="lt1"/>
            </a:soli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73" name="Google Shape;3073;p127"/>
            <p:cNvSpPr/>
            <p:nvPr/>
          </p:nvSpPr>
          <p:spPr>
            <a:xfrm>
              <a:off x="3707380" y="823791"/>
              <a:ext cx="706229" cy="631522"/>
            </a:xfrm>
            <a:prstGeom prst="ellipse">
              <a:avLst/>
            </a:prstGeom>
            <a:noFill/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74" name="Google Shape;3074;p127"/>
            <p:cNvSpPr/>
            <p:nvPr/>
          </p:nvSpPr>
          <p:spPr>
            <a:xfrm>
              <a:off x="4198780" y="823791"/>
              <a:ext cx="762529" cy="631522"/>
            </a:xfrm>
            <a:prstGeom prst="ellipse">
              <a:avLst/>
            </a:prstGeom>
            <a:noFill/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75" name="Google Shape;3075;p127"/>
            <p:cNvSpPr txBox="1"/>
            <p:nvPr/>
          </p:nvSpPr>
          <p:spPr>
            <a:xfrm>
              <a:off x="4398911" y="883459"/>
              <a:ext cx="362266" cy="40011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0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12</a:t>
              </a:r>
              <a:endParaRPr/>
            </a:p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0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14</a:t>
              </a:r>
              <a:endParaRPr sz="1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76" name="Google Shape;3076;p127"/>
            <p:cNvSpPr txBox="1"/>
            <p:nvPr/>
          </p:nvSpPr>
          <p:spPr>
            <a:xfrm>
              <a:off x="3868102" y="980728"/>
              <a:ext cx="199842" cy="27699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2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7</a:t>
              </a:r>
              <a:endParaRPr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77" name="Google Shape;3077;p127"/>
            <p:cNvSpPr txBox="1"/>
            <p:nvPr/>
          </p:nvSpPr>
          <p:spPr>
            <a:xfrm>
              <a:off x="4247964" y="1001052"/>
              <a:ext cx="72008" cy="27699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2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2</a:t>
              </a:r>
              <a:endParaRPr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078" name="Google Shape;3078;p127"/>
          <p:cNvGrpSpPr/>
          <p:nvPr/>
        </p:nvGrpSpPr>
        <p:grpSpPr>
          <a:xfrm>
            <a:off x="703470" y="332656"/>
            <a:ext cx="1806122" cy="1728192"/>
            <a:chOff x="703470" y="332656"/>
            <a:chExt cx="1806122" cy="1728192"/>
          </a:xfrm>
        </p:grpSpPr>
        <p:sp>
          <p:nvSpPr>
            <p:cNvPr id="3079" name="Google Shape;3079;p127"/>
            <p:cNvSpPr/>
            <p:nvPr/>
          </p:nvSpPr>
          <p:spPr>
            <a:xfrm>
              <a:off x="703470" y="332656"/>
              <a:ext cx="1806122" cy="1728192"/>
            </a:xfrm>
            <a:prstGeom prst="rect">
              <a:avLst/>
            </a:prstGeom>
            <a:solidFill>
              <a:schemeClr val="lt1"/>
            </a:soli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cxnSp>
          <p:nvCxnSpPr>
            <p:cNvPr id="3080" name="Google Shape;3080;p127"/>
            <p:cNvCxnSpPr/>
            <p:nvPr/>
          </p:nvCxnSpPr>
          <p:spPr>
            <a:xfrm>
              <a:off x="899592" y="476672"/>
              <a:ext cx="0" cy="1368152"/>
            </a:xfrm>
            <a:prstGeom prst="straightConnector1">
              <a:avLst/>
            </a:prstGeom>
            <a:noFill/>
            <a:ln cap="flat" cmpd="sng" w="9525">
              <a:solidFill>
                <a:srgbClr val="4A7DBA"/>
              </a:solidFill>
              <a:prstDash val="solid"/>
              <a:round/>
              <a:headEnd len="sm" w="sm" type="none"/>
              <a:tailEnd len="sm" w="sm" type="none"/>
            </a:ln>
          </p:spPr>
        </p:cxnSp>
        <p:cxnSp>
          <p:nvCxnSpPr>
            <p:cNvPr id="3081" name="Google Shape;3081;p127"/>
            <p:cNvCxnSpPr/>
            <p:nvPr/>
          </p:nvCxnSpPr>
          <p:spPr>
            <a:xfrm>
              <a:off x="899592" y="1844824"/>
              <a:ext cx="1440160" cy="0"/>
            </a:xfrm>
            <a:prstGeom prst="straightConnector1">
              <a:avLst/>
            </a:prstGeom>
            <a:noFill/>
            <a:ln cap="flat" cmpd="sng" w="9525">
              <a:solidFill>
                <a:srgbClr val="4A7DBA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3082" name="Google Shape;3082;p127"/>
            <p:cNvSpPr/>
            <p:nvPr/>
          </p:nvSpPr>
          <p:spPr>
            <a:xfrm>
              <a:off x="899592" y="701190"/>
              <a:ext cx="109702" cy="1141095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83" name="Google Shape;3083;p127"/>
            <p:cNvSpPr/>
            <p:nvPr/>
          </p:nvSpPr>
          <p:spPr>
            <a:xfrm>
              <a:off x="1009294" y="1063850"/>
              <a:ext cx="109702" cy="782925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84" name="Google Shape;3084;p127"/>
            <p:cNvSpPr/>
            <p:nvPr/>
          </p:nvSpPr>
          <p:spPr>
            <a:xfrm>
              <a:off x="1118996" y="847748"/>
              <a:ext cx="109702" cy="997076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85" name="Google Shape;3085;p127"/>
            <p:cNvSpPr/>
            <p:nvPr/>
          </p:nvSpPr>
          <p:spPr>
            <a:xfrm>
              <a:off x="1228698" y="1141133"/>
              <a:ext cx="109702" cy="705642"/>
            </a:xfrm>
            <a:prstGeom prst="rect">
              <a:avLst/>
            </a:prstGeom>
            <a:solidFill>
              <a:srgbClr val="76923C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86" name="Google Shape;3086;p127"/>
            <p:cNvSpPr/>
            <p:nvPr/>
          </p:nvSpPr>
          <p:spPr>
            <a:xfrm>
              <a:off x="1334820" y="1261675"/>
              <a:ext cx="109702" cy="583149"/>
            </a:xfrm>
            <a:prstGeom prst="rect">
              <a:avLst/>
            </a:prstGeom>
            <a:solidFill>
              <a:srgbClr val="E36C09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87" name="Google Shape;3087;p127"/>
            <p:cNvSpPr/>
            <p:nvPr/>
          </p:nvSpPr>
          <p:spPr>
            <a:xfrm>
              <a:off x="1444522" y="637240"/>
              <a:ext cx="109702" cy="1207584"/>
            </a:xfrm>
            <a:prstGeom prst="rect">
              <a:avLst/>
            </a:prstGeom>
            <a:solidFill>
              <a:srgbClr val="953734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088" name="Google Shape;3088;p127"/>
          <p:cNvGrpSpPr/>
          <p:nvPr/>
        </p:nvGrpSpPr>
        <p:grpSpPr>
          <a:xfrm>
            <a:off x="6371017" y="332656"/>
            <a:ext cx="1806122" cy="1728192"/>
            <a:chOff x="6371017" y="332656"/>
            <a:chExt cx="1806122" cy="1728192"/>
          </a:xfrm>
        </p:grpSpPr>
        <p:sp>
          <p:nvSpPr>
            <p:cNvPr id="3089" name="Google Shape;3089;p127"/>
            <p:cNvSpPr/>
            <p:nvPr/>
          </p:nvSpPr>
          <p:spPr>
            <a:xfrm>
              <a:off x="6371017" y="332656"/>
              <a:ext cx="1806122" cy="1728192"/>
            </a:xfrm>
            <a:prstGeom prst="rect">
              <a:avLst/>
            </a:prstGeom>
            <a:solidFill>
              <a:schemeClr val="lt1"/>
            </a:soli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cxnSp>
          <p:nvCxnSpPr>
            <p:cNvPr id="3090" name="Google Shape;3090;p127"/>
            <p:cNvCxnSpPr/>
            <p:nvPr/>
          </p:nvCxnSpPr>
          <p:spPr>
            <a:xfrm>
              <a:off x="6588224" y="540000"/>
              <a:ext cx="0" cy="1376832"/>
            </a:xfrm>
            <a:prstGeom prst="straightConnector1">
              <a:avLst/>
            </a:prstGeom>
            <a:noFill/>
            <a:ln cap="flat" cmpd="sng" w="9525">
              <a:solidFill>
                <a:srgbClr val="4A7DBA"/>
              </a:solidFill>
              <a:prstDash val="solid"/>
              <a:round/>
              <a:headEnd len="sm" w="sm" type="none"/>
              <a:tailEnd len="sm" w="sm" type="none"/>
            </a:ln>
          </p:spPr>
        </p:cxnSp>
        <p:cxnSp>
          <p:nvCxnSpPr>
            <p:cNvPr id="3091" name="Google Shape;3091;p127"/>
            <p:cNvCxnSpPr/>
            <p:nvPr/>
          </p:nvCxnSpPr>
          <p:spPr>
            <a:xfrm>
              <a:off x="6588224" y="1916832"/>
              <a:ext cx="1445382" cy="0"/>
            </a:xfrm>
            <a:prstGeom prst="straightConnector1">
              <a:avLst/>
            </a:prstGeom>
            <a:noFill/>
            <a:ln cap="flat" cmpd="sng" w="9525">
              <a:solidFill>
                <a:srgbClr val="4A7DBA"/>
              </a:solidFill>
              <a:prstDash val="solid"/>
              <a:round/>
              <a:headEnd len="sm" w="sm" type="none"/>
              <a:tailEnd len="sm" w="sm" type="none"/>
            </a:ln>
          </p:spPr>
        </p:cxnSp>
        <p:cxnSp>
          <p:nvCxnSpPr>
            <p:cNvPr id="3092" name="Google Shape;3092;p127"/>
            <p:cNvCxnSpPr/>
            <p:nvPr/>
          </p:nvCxnSpPr>
          <p:spPr>
            <a:xfrm flipH="1" rot="10800000">
              <a:off x="6588224" y="1144141"/>
              <a:ext cx="268635" cy="268635"/>
            </a:xfrm>
            <a:prstGeom prst="straightConnector1">
              <a:avLst/>
            </a:prstGeom>
            <a:noFill/>
            <a:ln cap="flat" cmpd="sng" w="9525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</p:cxnSp>
        <p:cxnSp>
          <p:nvCxnSpPr>
            <p:cNvPr id="3093" name="Google Shape;3093;p127"/>
            <p:cNvCxnSpPr/>
            <p:nvPr/>
          </p:nvCxnSpPr>
          <p:spPr>
            <a:xfrm>
              <a:off x="6856859" y="1141133"/>
              <a:ext cx="307429" cy="87283"/>
            </a:xfrm>
            <a:prstGeom prst="straightConnector1">
              <a:avLst/>
            </a:prstGeom>
            <a:noFill/>
            <a:ln cap="flat" cmpd="sng" w="9525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</p:cxnSp>
        <p:cxnSp>
          <p:nvCxnSpPr>
            <p:cNvPr id="3094" name="Google Shape;3094;p127"/>
            <p:cNvCxnSpPr/>
            <p:nvPr/>
          </p:nvCxnSpPr>
          <p:spPr>
            <a:xfrm flipH="1" rot="10800000">
              <a:off x="7164288" y="980728"/>
              <a:ext cx="192581" cy="247688"/>
            </a:xfrm>
            <a:prstGeom prst="straightConnector1">
              <a:avLst/>
            </a:prstGeom>
            <a:noFill/>
            <a:ln cap="flat" cmpd="sng" w="9525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</p:cxnSp>
        <p:cxnSp>
          <p:nvCxnSpPr>
            <p:cNvPr id="3095" name="Google Shape;3095;p127"/>
            <p:cNvCxnSpPr/>
            <p:nvPr/>
          </p:nvCxnSpPr>
          <p:spPr>
            <a:xfrm>
              <a:off x="7356869" y="980728"/>
              <a:ext cx="283338" cy="572521"/>
            </a:xfrm>
            <a:prstGeom prst="straightConnector1">
              <a:avLst/>
            </a:prstGeom>
            <a:noFill/>
            <a:ln cap="flat" cmpd="sng" w="9525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</p:cxnSp>
        <p:cxnSp>
          <p:nvCxnSpPr>
            <p:cNvPr id="3096" name="Google Shape;3096;p127"/>
            <p:cNvCxnSpPr/>
            <p:nvPr/>
          </p:nvCxnSpPr>
          <p:spPr>
            <a:xfrm flipH="1" rot="10800000">
              <a:off x="7640207" y="980728"/>
              <a:ext cx="172153" cy="572521"/>
            </a:xfrm>
            <a:prstGeom prst="straightConnector1">
              <a:avLst/>
            </a:prstGeom>
            <a:noFill/>
            <a:ln cap="flat" cmpd="sng" w="9525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</p:cxnSp>
      </p:grpSp>
      <p:grpSp>
        <p:nvGrpSpPr>
          <p:cNvPr id="3097" name="Google Shape;3097;p127"/>
          <p:cNvGrpSpPr/>
          <p:nvPr/>
        </p:nvGrpSpPr>
        <p:grpSpPr>
          <a:xfrm>
            <a:off x="6466016" y="3122195"/>
            <a:ext cx="1806122" cy="1728192"/>
            <a:chOff x="6466016" y="3122195"/>
            <a:chExt cx="1806122" cy="1728192"/>
          </a:xfrm>
        </p:grpSpPr>
        <p:sp>
          <p:nvSpPr>
            <p:cNvPr id="3098" name="Google Shape;3098;p127"/>
            <p:cNvSpPr/>
            <p:nvPr/>
          </p:nvSpPr>
          <p:spPr>
            <a:xfrm>
              <a:off x="6466016" y="3122195"/>
              <a:ext cx="1806122" cy="1728192"/>
            </a:xfrm>
            <a:prstGeom prst="rect">
              <a:avLst/>
            </a:prstGeom>
            <a:solidFill>
              <a:schemeClr val="lt1"/>
            </a:soli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cxnSp>
          <p:nvCxnSpPr>
            <p:cNvPr id="3099" name="Google Shape;3099;p127"/>
            <p:cNvCxnSpPr/>
            <p:nvPr/>
          </p:nvCxnSpPr>
          <p:spPr>
            <a:xfrm>
              <a:off x="6856859" y="3284984"/>
              <a:ext cx="0" cy="1224136"/>
            </a:xfrm>
            <a:prstGeom prst="straightConnector1">
              <a:avLst/>
            </a:prstGeom>
            <a:noFill/>
            <a:ln cap="flat" cmpd="sng" w="9525">
              <a:solidFill>
                <a:srgbClr val="4A7DBA"/>
              </a:solidFill>
              <a:prstDash val="solid"/>
              <a:round/>
              <a:headEnd len="sm" w="sm" type="none"/>
              <a:tailEnd len="sm" w="sm" type="none"/>
            </a:ln>
          </p:spPr>
        </p:cxnSp>
        <p:cxnSp>
          <p:nvCxnSpPr>
            <p:cNvPr id="3100" name="Google Shape;3100;p127"/>
            <p:cNvCxnSpPr/>
            <p:nvPr/>
          </p:nvCxnSpPr>
          <p:spPr>
            <a:xfrm>
              <a:off x="7380312" y="3284984"/>
              <a:ext cx="0" cy="1224136"/>
            </a:xfrm>
            <a:prstGeom prst="straightConnector1">
              <a:avLst/>
            </a:prstGeom>
            <a:noFill/>
            <a:ln cap="flat" cmpd="sng" w="9525">
              <a:solidFill>
                <a:srgbClr val="4A7DBA"/>
              </a:solidFill>
              <a:prstDash val="solid"/>
              <a:round/>
              <a:headEnd len="sm" w="sm" type="none"/>
              <a:tailEnd len="sm" w="sm" type="none"/>
            </a:ln>
          </p:spPr>
        </p:cxnSp>
        <p:cxnSp>
          <p:nvCxnSpPr>
            <p:cNvPr id="3101" name="Google Shape;3101;p127"/>
            <p:cNvCxnSpPr/>
            <p:nvPr/>
          </p:nvCxnSpPr>
          <p:spPr>
            <a:xfrm>
              <a:off x="7910973" y="3284984"/>
              <a:ext cx="0" cy="1224136"/>
            </a:xfrm>
            <a:prstGeom prst="straightConnector1">
              <a:avLst/>
            </a:prstGeom>
            <a:noFill/>
            <a:ln cap="flat" cmpd="sng" w="9525">
              <a:solidFill>
                <a:srgbClr val="4A7DBA"/>
              </a:solidFill>
              <a:prstDash val="solid"/>
              <a:round/>
              <a:headEnd len="sm" w="sm" type="none"/>
              <a:tailEnd len="sm" w="sm" type="none"/>
            </a:ln>
          </p:spPr>
        </p:cxnSp>
        <p:cxnSp>
          <p:nvCxnSpPr>
            <p:cNvPr id="3102" name="Google Shape;3102;p127"/>
            <p:cNvCxnSpPr/>
            <p:nvPr/>
          </p:nvCxnSpPr>
          <p:spPr>
            <a:xfrm>
              <a:off x="6626737" y="3645024"/>
              <a:ext cx="1284236" cy="0"/>
            </a:xfrm>
            <a:prstGeom prst="straightConnector1">
              <a:avLst/>
            </a:prstGeom>
            <a:noFill/>
            <a:ln cap="flat" cmpd="sng" w="9525">
              <a:solidFill>
                <a:srgbClr val="4A7DBA"/>
              </a:solidFill>
              <a:prstDash val="solid"/>
              <a:round/>
              <a:headEnd len="sm" w="sm" type="none"/>
              <a:tailEnd len="sm" w="sm" type="none"/>
            </a:ln>
          </p:spPr>
        </p:cxnSp>
        <p:cxnSp>
          <p:nvCxnSpPr>
            <p:cNvPr id="3103" name="Google Shape;3103;p127"/>
            <p:cNvCxnSpPr/>
            <p:nvPr/>
          </p:nvCxnSpPr>
          <p:spPr>
            <a:xfrm>
              <a:off x="6626737" y="4013766"/>
              <a:ext cx="1284236" cy="0"/>
            </a:xfrm>
            <a:prstGeom prst="straightConnector1">
              <a:avLst/>
            </a:prstGeom>
            <a:noFill/>
            <a:ln cap="flat" cmpd="sng" w="9525">
              <a:solidFill>
                <a:srgbClr val="4A7DBA"/>
              </a:solidFill>
              <a:prstDash val="solid"/>
              <a:round/>
              <a:headEnd len="sm" w="sm" type="none"/>
              <a:tailEnd len="sm" w="sm" type="none"/>
            </a:ln>
          </p:spPr>
        </p:cxnSp>
        <p:cxnSp>
          <p:nvCxnSpPr>
            <p:cNvPr id="3104" name="Google Shape;3104;p127"/>
            <p:cNvCxnSpPr/>
            <p:nvPr/>
          </p:nvCxnSpPr>
          <p:spPr>
            <a:xfrm>
              <a:off x="6631960" y="4509120"/>
              <a:ext cx="1284236" cy="0"/>
            </a:xfrm>
            <a:prstGeom prst="straightConnector1">
              <a:avLst/>
            </a:prstGeom>
            <a:noFill/>
            <a:ln cap="flat" cmpd="sng" w="9525">
              <a:solidFill>
                <a:srgbClr val="4A7DBA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3105" name="Google Shape;3105;p127"/>
            <p:cNvSpPr txBox="1"/>
            <p:nvPr/>
          </p:nvSpPr>
          <p:spPr>
            <a:xfrm>
              <a:off x="6876255" y="3717032"/>
              <a:ext cx="411213" cy="18466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6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spiders</a:t>
              </a:r>
              <a:endParaRPr sz="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106" name="Google Shape;3106;p127"/>
            <p:cNvSpPr txBox="1"/>
            <p:nvPr/>
          </p:nvSpPr>
          <p:spPr>
            <a:xfrm>
              <a:off x="6876257" y="4149080"/>
              <a:ext cx="462112" cy="18466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6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octopus</a:t>
              </a:r>
              <a:endParaRPr sz="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107" name="Google Shape;3107;p127"/>
            <p:cNvSpPr txBox="1"/>
            <p:nvPr/>
          </p:nvSpPr>
          <p:spPr>
            <a:xfrm>
              <a:off x="7437908" y="4168278"/>
              <a:ext cx="411213" cy="27699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6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flying fish</a:t>
              </a:r>
              <a:endParaRPr sz="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108" name="Google Shape;3108;p127"/>
            <p:cNvSpPr txBox="1"/>
            <p:nvPr/>
          </p:nvSpPr>
          <p:spPr>
            <a:xfrm>
              <a:off x="7431186" y="3737182"/>
              <a:ext cx="411213" cy="18466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6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flies</a:t>
              </a:r>
              <a:endParaRPr sz="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109" name="Google Shape;3109;p127"/>
          <p:cNvGrpSpPr/>
          <p:nvPr/>
        </p:nvGrpSpPr>
        <p:grpSpPr>
          <a:xfrm>
            <a:off x="3534451" y="3136563"/>
            <a:ext cx="1806122" cy="1728192"/>
            <a:chOff x="3534451" y="3136563"/>
            <a:chExt cx="1806122" cy="1728192"/>
          </a:xfrm>
        </p:grpSpPr>
        <p:sp>
          <p:nvSpPr>
            <p:cNvPr id="3110" name="Google Shape;3110;p127"/>
            <p:cNvSpPr/>
            <p:nvPr/>
          </p:nvSpPr>
          <p:spPr>
            <a:xfrm>
              <a:off x="3534451" y="3136563"/>
              <a:ext cx="1806122" cy="1728192"/>
            </a:xfrm>
            <a:prstGeom prst="rect">
              <a:avLst/>
            </a:prstGeom>
            <a:solidFill>
              <a:schemeClr val="lt1"/>
            </a:soli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cxnSp>
          <p:nvCxnSpPr>
            <p:cNvPr id="3111" name="Google Shape;3111;p127"/>
            <p:cNvCxnSpPr/>
            <p:nvPr/>
          </p:nvCxnSpPr>
          <p:spPr>
            <a:xfrm>
              <a:off x="3776780" y="3501008"/>
              <a:ext cx="1371284" cy="0"/>
            </a:xfrm>
            <a:prstGeom prst="straightConnector1">
              <a:avLst/>
            </a:prstGeom>
            <a:noFill/>
            <a:ln cap="flat" cmpd="sng" w="9525">
              <a:solidFill>
                <a:srgbClr val="4A7DBA"/>
              </a:solidFill>
              <a:prstDash val="solid"/>
              <a:round/>
              <a:headEnd len="sm" w="sm" type="none"/>
              <a:tailEnd len="sm" w="sm" type="none"/>
            </a:ln>
          </p:spPr>
        </p:cxnSp>
        <p:cxnSp>
          <p:nvCxnSpPr>
            <p:cNvPr id="3112" name="Google Shape;3112;p127"/>
            <p:cNvCxnSpPr/>
            <p:nvPr/>
          </p:nvCxnSpPr>
          <p:spPr>
            <a:xfrm>
              <a:off x="3776780" y="3744896"/>
              <a:ext cx="1371284" cy="0"/>
            </a:xfrm>
            <a:prstGeom prst="straightConnector1">
              <a:avLst/>
            </a:prstGeom>
            <a:noFill/>
            <a:ln cap="flat" cmpd="sng" w="9525">
              <a:solidFill>
                <a:srgbClr val="4A7DBA"/>
              </a:solidFill>
              <a:prstDash val="solid"/>
              <a:round/>
              <a:headEnd len="sm" w="sm" type="none"/>
              <a:tailEnd len="sm" w="sm" type="none"/>
            </a:ln>
          </p:spPr>
        </p:cxnSp>
        <p:cxnSp>
          <p:nvCxnSpPr>
            <p:cNvPr id="3113" name="Google Shape;3113;p127"/>
            <p:cNvCxnSpPr/>
            <p:nvPr/>
          </p:nvCxnSpPr>
          <p:spPr>
            <a:xfrm>
              <a:off x="3776780" y="4000659"/>
              <a:ext cx="1371284" cy="0"/>
            </a:xfrm>
            <a:prstGeom prst="straightConnector1">
              <a:avLst/>
            </a:prstGeom>
            <a:noFill/>
            <a:ln cap="flat" cmpd="sng" w="9525">
              <a:solidFill>
                <a:srgbClr val="4A7DBA"/>
              </a:solidFill>
              <a:prstDash val="solid"/>
              <a:round/>
              <a:headEnd len="sm" w="sm" type="none"/>
              <a:tailEnd len="sm" w="sm" type="none"/>
            </a:ln>
          </p:spPr>
        </p:cxnSp>
        <p:cxnSp>
          <p:nvCxnSpPr>
            <p:cNvPr id="3114" name="Google Shape;3114;p127"/>
            <p:cNvCxnSpPr/>
            <p:nvPr/>
          </p:nvCxnSpPr>
          <p:spPr>
            <a:xfrm>
              <a:off x="3776780" y="4581128"/>
              <a:ext cx="1371284" cy="0"/>
            </a:xfrm>
            <a:prstGeom prst="straightConnector1">
              <a:avLst/>
            </a:prstGeom>
            <a:noFill/>
            <a:ln cap="flat" cmpd="sng" w="9525">
              <a:solidFill>
                <a:srgbClr val="4A7DBA"/>
              </a:solidFill>
              <a:prstDash val="solid"/>
              <a:round/>
              <a:headEnd len="sm" w="sm" type="none"/>
              <a:tailEnd len="sm" w="sm" type="none"/>
            </a:ln>
          </p:spPr>
        </p:cxnSp>
        <p:cxnSp>
          <p:nvCxnSpPr>
            <p:cNvPr id="3115" name="Google Shape;3115;p127"/>
            <p:cNvCxnSpPr/>
            <p:nvPr/>
          </p:nvCxnSpPr>
          <p:spPr>
            <a:xfrm>
              <a:off x="3776780" y="4290417"/>
              <a:ext cx="1371284" cy="0"/>
            </a:xfrm>
            <a:prstGeom prst="straightConnector1">
              <a:avLst/>
            </a:prstGeom>
            <a:noFill/>
            <a:ln cap="flat" cmpd="sng" w="9525">
              <a:solidFill>
                <a:srgbClr val="4A7DBA"/>
              </a:solidFill>
              <a:prstDash val="solid"/>
              <a:round/>
              <a:headEnd len="sm" w="sm" type="none"/>
              <a:tailEnd len="sm" w="sm" type="none"/>
            </a:ln>
          </p:spPr>
        </p:cxnSp>
        <p:cxnSp>
          <p:nvCxnSpPr>
            <p:cNvPr id="3116" name="Google Shape;3116;p127"/>
            <p:cNvCxnSpPr/>
            <p:nvPr/>
          </p:nvCxnSpPr>
          <p:spPr>
            <a:xfrm>
              <a:off x="3776780" y="3501008"/>
              <a:ext cx="0" cy="1080120"/>
            </a:xfrm>
            <a:prstGeom prst="straightConnector1">
              <a:avLst/>
            </a:prstGeom>
            <a:noFill/>
            <a:ln cap="flat" cmpd="sng" w="9525">
              <a:solidFill>
                <a:srgbClr val="4A7DBA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3117" name="Google Shape;3117;p127"/>
            <p:cNvSpPr/>
            <p:nvPr/>
          </p:nvSpPr>
          <p:spPr>
            <a:xfrm>
              <a:off x="3842107" y="3546429"/>
              <a:ext cx="144016" cy="144016"/>
            </a:xfrm>
            <a:prstGeom prst="smileyFace">
              <a:avLst>
                <a:gd fmla="val 4653" name="adj"/>
              </a:avLst>
            </a:prstGeom>
            <a:solidFill>
              <a:schemeClr val="accent1"/>
            </a:soli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118" name="Google Shape;3118;p127"/>
            <p:cNvSpPr/>
            <p:nvPr/>
          </p:nvSpPr>
          <p:spPr>
            <a:xfrm>
              <a:off x="4067944" y="3538222"/>
              <a:ext cx="144016" cy="144016"/>
            </a:xfrm>
            <a:prstGeom prst="smileyFace">
              <a:avLst>
                <a:gd fmla="val 4653" name="adj"/>
              </a:avLst>
            </a:prstGeom>
            <a:solidFill>
              <a:schemeClr val="accent1"/>
            </a:soli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119" name="Google Shape;3119;p127"/>
            <p:cNvSpPr/>
            <p:nvPr/>
          </p:nvSpPr>
          <p:spPr>
            <a:xfrm>
              <a:off x="3842107" y="3808302"/>
              <a:ext cx="144016" cy="144016"/>
            </a:xfrm>
            <a:prstGeom prst="smileyFace">
              <a:avLst>
                <a:gd fmla="val 4653" name="adj"/>
              </a:avLst>
            </a:prstGeom>
            <a:solidFill>
              <a:schemeClr val="accent1"/>
            </a:soli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120" name="Google Shape;3120;p127"/>
            <p:cNvSpPr/>
            <p:nvPr/>
          </p:nvSpPr>
          <p:spPr>
            <a:xfrm>
              <a:off x="4067944" y="3803539"/>
              <a:ext cx="144016" cy="144016"/>
            </a:xfrm>
            <a:prstGeom prst="smileyFace">
              <a:avLst>
                <a:gd fmla="val 4653" name="adj"/>
              </a:avLst>
            </a:prstGeom>
            <a:solidFill>
              <a:schemeClr val="accent1"/>
            </a:soli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121" name="Google Shape;3121;p127"/>
            <p:cNvSpPr/>
            <p:nvPr/>
          </p:nvSpPr>
          <p:spPr>
            <a:xfrm>
              <a:off x="4303277" y="3808302"/>
              <a:ext cx="144016" cy="144016"/>
            </a:xfrm>
            <a:prstGeom prst="smileyFace">
              <a:avLst>
                <a:gd fmla="val 4653" name="adj"/>
              </a:avLst>
            </a:prstGeom>
            <a:solidFill>
              <a:schemeClr val="accent1"/>
            </a:soli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122" name="Google Shape;3122;p127"/>
            <p:cNvSpPr/>
            <p:nvPr/>
          </p:nvSpPr>
          <p:spPr>
            <a:xfrm>
              <a:off x="4532099" y="3803539"/>
              <a:ext cx="144016" cy="144016"/>
            </a:xfrm>
            <a:prstGeom prst="smileyFace">
              <a:avLst>
                <a:gd fmla="val 4653" name="adj"/>
              </a:avLst>
            </a:prstGeom>
            <a:solidFill>
              <a:schemeClr val="accent1"/>
            </a:soli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123" name="Google Shape;3123;p127"/>
            <p:cNvSpPr/>
            <p:nvPr/>
          </p:nvSpPr>
          <p:spPr>
            <a:xfrm>
              <a:off x="3852212" y="4075637"/>
              <a:ext cx="144016" cy="144016"/>
            </a:xfrm>
            <a:prstGeom prst="smileyFace">
              <a:avLst>
                <a:gd fmla="val 4653" name="adj"/>
              </a:avLst>
            </a:prstGeom>
            <a:solidFill>
              <a:schemeClr val="accent1"/>
            </a:soli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124" name="Google Shape;3124;p127"/>
            <p:cNvSpPr/>
            <p:nvPr/>
          </p:nvSpPr>
          <p:spPr>
            <a:xfrm>
              <a:off x="4091382" y="4365455"/>
              <a:ext cx="144016" cy="144016"/>
            </a:xfrm>
            <a:prstGeom prst="smileyFace">
              <a:avLst>
                <a:gd fmla="val 4653" name="adj"/>
              </a:avLst>
            </a:prstGeom>
            <a:solidFill>
              <a:schemeClr val="accent1"/>
            </a:soli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125" name="Google Shape;3125;p127"/>
            <p:cNvSpPr/>
            <p:nvPr/>
          </p:nvSpPr>
          <p:spPr>
            <a:xfrm>
              <a:off x="3852531" y="4373269"/>
              <a:ext cx="144016" cy="144016"/>
            </a:xfrm>
            <a:prstGeom prst="smileyFace">
              <a:avLst>
                <a:gd fmla="val 4653" name="adj"/>
              </a:avLst>
            </a:prstGeom>
            <a:solidFill>
              <a:schemeClr val="accent1"/>
            </a:soli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126" name="Google Shape;3126;p127"/>
            <p:cNvSpPr/>
            <p:nvPr/>
          </p:nvSpPr>
          <p:spPr>
            <a:xfrm>
              <a:off x="4341601" y="4368913"/>
              <a:ext cx="144016" cy="144016"/>
            </a:xfrm>
            <a:prstGeom prst="smileyFace">
              <a:avLst>
                <a:gd fmla="val 4653" name="adj"/>
              </a:avLst>
            </a:prstGeom>
            <a:solidFill>
              <a:schemeClr val="accent1"/>
            </a:soli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127" name="Google Shape;3127;p127"/>
            <p:cNvSpPr/>
            <p:nvPr/>
          </p:nvSpPr>
          <p:spPr>
            <a:xfrm>
              <a:off x="4572000" y="4365104"/>
              <a:ext cx="144016" cy="144016"/>
            </a:xfrm>
            <a:prstGeom prst="smileyFace">
              <a:avLst>
                <a:gd fmla="val 4653" name="adj"/>
              </a:avLst>
            </a:prstGeom>
            <a:solidFill>
              <a:schemeClr val="accent1"/>
            </a:soli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128" name="Google Shape;3128;p127"/>
            <p:cNvSpPr/>
            <p:nvPr/>
          </p:nvSpPr>
          <p:spPr>
            <a:xfrm>
              <a:off x="4644007" y="4333746"/>
              <a:ext cx="101279" cy="19551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129" name="Google Shape;3129;p127"/>
          <p:cNvGrpSpPr/>
          <p:nvPr/>
        </p:nvGrpSpPr>
        <p:grpSpPr>
          <a:xfrm>
            <a:off x="686477" y="3101036"/>
            <a:ext cx="1806122" cy="1728192"/>
            <a:chOff x="686477" y="3101036"/>
            <a:chExt cx="1806122" cy="1728192"/>
          </a:xfrm>
        </p:grpSpPr>
        <p:grpSp>
          <p:nvGrpSpPr>
            <p:cNvPr id="3130" name="Google Shape;3130;p127"/>
            <p:cNvGrpSpPr/>
            <p:nvPr/>
          </p:nvGrpSpPr>
          <p:grpSpPr>
            <a:xfrm>
              <a:off x="686477" y="3101036"/>
              <a:ext cx="1806122" cy="1728192"/>
              <a:chOff x="686477" y="3101036"/>
              <a:chExt cx="1806122" cy="1728192"/>
            </a:xfrm>
          </p:grpSpPr>
          <p:grpSp>
            <p:nvGrpSpPr>
              <p:cNvPr id="3131" name="Google Shape;3131;p127"/>
              <p:cNvGrpSpPr/>
              <p:nvPr/>
            </p:nvGrpSpPr>
            <p:grpSpPr>
              <a:xfrm>
                <a:off x="686477" y="3101036"/>
                <a:ext cx="1806122" cy="1728192"/>
                <a:chOff x="686477" y="3101036"/>
                <a:chExt cx="1806122" cy="1728192"/>
              </a:xfrm>
            </p:grpSpPr>
            <p:sp>
              <p:nvSpPr>
                <p:cNvPr id="3132" name="Google Shape;3132;p127"/>
                <p:cNvSpPr/>
                <p:nvPr/>
              </p:nvSpPr>
              <p:spPr>
                <a:xfrm>
                  <a:off x="686477" y="3101036"/>
                  <a:ext cx="1806122" cy="1728192"/>
                </a:xfrm>
                <a:prstGeom prst="rect">
                  <a:avLst/>
                </a:prstGeom>
                <a:solidFill>
                  <a:schemeClr val="lt1"/>
                </a:solidFill>
                <a:ln cap="flat" cmpd="sng" w="25400">
                  <a:solidFill>
                    <a:srgbClr val="395E89"/>
                  </a:solidFill>
                  <a:prstDash val="solid"/>
                  <a:round/>
                  <a:headEnd len="sm" w="sm" type="none"/>
                  <a:tailEnd len="sm" w="sm" type="none"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 sz="1800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133" name="Google Shape;3133;p127"/>
                <p:cNvSpPr/>
                <p:nvPr/>
              </p:nvSpPr>
              <p:spPr>
                <a:xfrm>
                  <a:off x="914163" y="3463569"/>
                  <a:ext cx="1224136" cy="1224136"/>
                </a:xfrm>
                <a:prstGeom prst="ellipse">
                  <a:avLst/>
                </a:prstGeom>
                <a:noFill/>
                <a:ln cap="flat" cmpd="sng" w="25400">
                  <a:solidFill>
                    <a:srgbClr val="395E89"/>
                  </a:solidFill>
                  <a:prstDash val="solid"/>
                  <a:round/>
                  <a:headEnd len="sm" w="sm" type="none"/>
                  <a:tailEnd len="sm" w="sm" type="none"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 sz="1800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cxnSp>
              <p:nvCxnSpPr>
                <p:cNvPr id="3134" name="Google Shape;3134;p127"/>
                <p:cNvCxnSpPr>
                  <a:endCxn id="3133" idx="4"/>
                </p:cNvCxnSpPr>
                <p:nvPr/>
              </p:nvCxnSpPr>
              <p:spPr>
                <a:xfrm>
                  <a:off x="1526231" y="4075705"/>
                  <a:ext cx="0" cy="612000"/>
                </a:xfrm>
                <a:prstGeom prst="straightConnector1">
                  <a:avLst/>
                </a:prstGeom>
                <a:noFill/>
                <a:ln cap="flat" cmpd="sng" w="9525">
                  <a:solidFill>
                    <a:srgbClr val="4A7DBA"/>
                  </a:solidFill>
                  <a:prstDash val="solid"/>
                  <a:round/>
                  <a:headEnd len="sm" w="sm" type="none"/>
                  <a:tailEnd len="sm" w="sm" type="none"/>
                </a:ln>
              </p:spPr>
            </p:cxnSp>
            <p:cxnSp>
              <p:nvCxnSpPr>
                <p:cNvPr id="3135" name="Google Shape;3135;p127"/>
                <p:cNvCxnSpPr/>
                <p:nvPr/>
              </p:nvCxnSpPr>
              <p:spPr>
                <a:xfrm flipH="1" rot="10800000">
                  <a:off x="1526231" y="3737182"/>
                  <a:ext cx="491301" cy="338455"/>
                </a:xfrm>
                <a:prstGeom prst="straightConnector1">
                  <a:avLst/>
                </a:prstGeom>
                <a:noFill/>
                <a:ln cap="flat" cmpd="sng" w="9525">
                  <a:solidFill>
                    <a:srgbClr val="4A7DBA"/>
                  </a:solidFill>
                  <a:prstDash val="solid"/>
                  <a:round/>
                  <a:headEnd len="sm" w="sm" type="none"/>
                  <a:tailEnd len="sm" w="sm" type="none"/>
                </a:ln>
              </p:spPr>
            </p:cxnSp>
            <p:cxnSp>
              <p:nvCxnSpPr>
                <p:cNvPr id="3136" name="Google Shape;3136;p127"/>
                <p:cNvCxnSpPr>
                  <a:endCxn id="3133" idx="3"/>
                </p:cNvCxnSpPr>
                <p:nvPr/>
              </p:nvCxnSpPr>
              <p:spPr>
                <a:xfrm flipH="1">
                  <a:off x="1093434" y="4075534"/>
                  <a:ext cx="432900" cy="432900"/>
                </a:xfrm>
                <a:prstGeom prst="straightConnector1">
                  <a:avLst/>
                </a:prstGeom>
                <a:noFill/>
                <a:ln cap="flat" cmpd="sng" w="9525">
                  <a:solidFill>
                    <a:srgbClr val="4A7DBA"/>
                  </a:solidFill>
                  <a:prstDash val="solid"/>
                  <a:round/>
                  <a:headEnd len="sm" w="sm" type="none"/>
                  <a:tailEnd len="sm" w="sm" type="none"/>
                </a:ln>
              </p:spPr>
            </p:cxnSp>
            <p:cxnSp>
              <p:nvCxnSpPr>
                <p:cNvPr id="3137" name="Google Shape;3137;p127"/>
                <p:cNvCxnSpPr>
                  <a:endCxn id="3133" idx="0"/>
                </p:cNvCxnSpPr>
                <p:nvPr/>
              </p:nvCxnSpPr>
              <p:spPr>
                <a:xfrm rot="10800000">
                  <a:off x="1526231" y="3463569"/>
                  <a:ext cx="0" cy="612000"/>
                </a:xfrm>
                <a:prstGeom prst="straightConnector1">
                  <a:avLst/>
                </a:prstGeom>
                <a:noFill/>
                <a:ln cap="flat" cmpd="sng" w="9525">
                  <a:solidFill>
                    <a:srgbClr val="4A7DBA"/>
                  </a:solidFill>
                  <a:prstDash val="solid"/>
                  <a:round/>
                  <a:headEnd len="sm" w="sm" type="none"/>
                  <a:tailEnd len="sm" w="sm" type="none"/>
                </a:ln>
              </p:spPr>
            </p:cxnSp>
          </p:grpSp>
          <p:cxnSp>
            <p:nvCxnSpPr>
              <p:cNvPr id="3138" name="Google Shape;3138;p127"/>
              <p:cNvCxnSpPr>
                <a:endCxn id="3133" idx="1"/>
              </p:cNvCxnSpPr>
              <p:nvPr/>
            </p:nvCxnSpPr>
            <p:spPr>
              <a:xfrm rot="10800000">
                <a:off x="1093434" y="3642840"/>
                <a:ext cx="432900" cy="432900"/>
              </a:xfrm>
              <a:prstGeom prst="straightConnector1">
                <a:avLst/>
              </a:prstGeom>
              <a:noFill/>
              <a:ln cap="flat" cmpd="sng" w="9525">
                <a:solidFill>
                  <a:srgbClr val="4A7DBA"/>
                </a:solidFill>
                <a:prstDash val="solid"/>
                <a:round/>
                <a:headEnd len="sm" w="sm" type="none"/>
                <a:tailEnd len="sm" w="sm" type="none"/>
              </a:ln>
            </p:spPr>
          </p:cxnSp>
        </p:grpSp>
        <p:sp>
          <p:nvSpPr>
            <p:cNvPr id="3139" name="Google Shape;3139;p127"/>
            <p:cNvSpPr txBox="1"/>
            <p:nvPr/>
          </p:nvSpPr>
          <p:spPr>
            <a:xfrm>
              <a:off x="1554224" y="4066190"/>
              <a:ext cx="497747" cy="18466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6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Apple</a:t>
              </a:r>
              <a:endParaRPr sz="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140" name="Google Shape;3140;p127"/>
            <p:cNvSpPr txBox="1"/>
            <p:nvPr/>
          </p:nvSpPr>
          <p:spPr>
            <a:xfrm>
              <a:off x="1515375" y="3646047"/>
              <a:ext cx="497747" cy="18466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6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Custard </a:t>
              </a:r>
              <a:endParaRPr sz="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141" name="Google Shape;3141;p127"/>
            <p:cNvSpPr txBox="1"/>
            <p:nvPr/>
          </p:nvSpPr>
          <p:spPr>
            <a:xfrm>
              <a:off x="940244" y="3964414"/>
              <a:ext cx="497747" cy="27699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6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Steak &amp; Kidney</a:t>
              </a:r>
              <a:endParaRPr sz="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142" name="Google Shape;3142;p127"/>
            <p:cNvSpPr txBox="1"/>
            <p:nvPr/>
          </p:nvSpPr>
          <p:spPr>
            <a:xfrm>
              <a:off x="1093434" y="4382965"/>
              <a:ext cx="551333" cy="18466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6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Cottage</a:t>
              </a:r>
              <a:endParaRPr sz="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143" name="Google Shape;3143;p127"/>
            <p:cNvSpPr txBox="1"/>
            <p:nvPr/>
          </p:nvSpPr>
          <p:spPr>
            <a:xfrm>
              <a:off x="1131836" y="3557540"/>
              <a:ext cx="497747" cy="18466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6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Pork</a:t>
              </a:r>
              <a:endParaRPr sz="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2000"/>
                                        <p:tgtEl>
                                          <p:spTgt spid="30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2000"/>
                                        <p:tgtEl>
                                          <p:spTgt spid="30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2000"/>
                                        <p:tgtEl>
                                          <p:spTgt spid="31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2000"/>
                                        <p:tgtEl>
                                          <p:spTgt spid="31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2000"/>
                                        <p:tgtEl>
                                          <p:spTgt spid="30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47" name="Shape 3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8" name="Google Shape;3148;p128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49" name="Google Shape;3149;p128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50" name="Google Shape;3150;p128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51" name="Google Shape;3151;p128"/>
          <p:cNvSpPr/>
          <p:nvPr/>
        </p:nvSpPr>
        <p:spPr>
          <a:xfrm>
            <a:off x="384904" y="4202685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52" name="Google Shape;3152;p128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53" name="Google Shape;3153;p128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54" name="Google Shape;3154;p128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55" name="Google Shape;3155;p128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56" name="Google Shape;3156;p128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57" name="Google Shape;3157;p128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58" name="Google Shape;3158;p128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59" name="Google Shape;3159;p128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60" name="Google Shape;3160;p128"/>
          <p:cNvSpPr txBox="1"/>
          <p:nvPr/>
        </p:nvSpPr>
        <p:spPr>
          <a:xfrm>
            <a:off x="488942" y="671076"/>
            <a:ext cx="362732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llll llll llll llll llll llll llll llll llll llll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61" name="Google Shape;3161;p128"/>
          <p:cNvSpPr txBox="1"/>
          <p:nvPr/>
        </p:nvSpPr>
        <p:spPr>
          <a:xfrm>
            <a:off x="4959112" y="679370"/>
            <a:ext cx="69300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49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62" name="Google Shape;3162;p128"/>
          <p:cNvSpPr txBox="1"/>
          <p:nvPr/>
        </p:nvSpPr>
        <p:spPr>
          <a:xfrm>
            <a:off x="480460" y="1657245"/>
            <a:ext cx="351547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llll lll </a:t>
            </a:r>
            <a:endParaRPr sz="2400">
              <a:solidFill>
                <a:srgbClr val="FFFF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63" name="Google Shape;3163;p128"/>
          <p:cNvSpPr txBox="1"/>
          <p:nvPr/>
        </p:nvSpPr>
        <p:spPr>
          <a:xfrm>
            <a:off x="4993331" y="1669543"/>
            <a:ext cx="44276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8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64" name="Google Shape;3164;p128"/>
          <p:cNvSpPr txBox="1"/>
          <p:nvPr/>
        </p:nvSpPr>
        <p:spPr>
          <a:xfrm>
            <a:off x="446764" y="2600147"/>
            <a:ext cx="210901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llll llll llll ll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65" name="Google Shape;3165;p128"/>
          <p:cNvSpPr txBox="1"/>
          <p:nvPr/>
        </p:nvSpPr>
        <p:spPr>
          <a:xfrm>
            <a:off x="4993330" y="2569370"/>
            <a:ext cx="58678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17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66" name="Google Shape;3166;p128"/>
          <p:cNvSpPr txBox="1"/>
          <p:nvPr/>
        </p:nvSpPr>
        <p:spPr>
          <a:xfrm>
            <a:off x="4993329" y="3469370"/>
            <a:ext cx="44276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67" name="Google Shape;3167;p128"/>
          <p:cNvSpPr txBox="1"/>
          <p:nvPr/>
        </p:nvSpPr>
        <p:spPr>
          <a:xfrm>
            <a:off x="5005412" y="4369370"/>
            <a:ext cx="57470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28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68" name="Google Shape;3168;p128"/>
          <p:cNvSpPr txBox="1"/>
          <p:nvPr/>
        </p:nvSpPr>
        <p:spPr>
          <a:xfrm>
            <a:off x="5014519" y="5223203"/>
            <a:ext cx="70961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41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69" name="Google Shape;3169;p128"/>
          <p:cNvSpPr txBox="1"/>
          <p:nvPr/>
        </p:nvSpPr>
        <p:spPr>
          <a:xfrm>
            <a:off x="526413" y="3448023"/>
            <a:ext cx="188534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lll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70" name="Google Shape;3170;p128"/>
          <p:cNvSpPr txBox="1"/>
          <p:nvPr/>
        </p:nvSpPr>
        <p:spPr>
          <a:xfrm>
            <a:off x="526413" y="4348023"/>
            <a:ext cx="346952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llll llll llll llll llll lll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71" name="Google Shape;3171;p128"/>
          <p:cNvSpPr txBox="1"/>
          <p:nvPr/>
        </p:nvSpPr>
        <p:spPr>
          <a:xfrm>
            <a:off x="539553" y="5263448"/>
            <a:ext cx="357671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llll llll llll llll llll llll llll llll l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72" name="Google Shape;3172;p128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73" name="Google Shape;3173;p128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74" name="Google Shape;3174;p128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75" name="Google Shape;3175;p128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87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76" name="Google Shape;3176;p128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77" name="Google Shape;3177;p128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78" name="Google Shape;3178;p128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3179" name="Google Shape;3179;p128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3180" name="Google Shape;3180;p128"/>
          <p:cNvSpPr txBox="1"/>
          <p:nvPr/>
        </p:nvSpPr>
        <p:spPr>
          <a:xfrm>
            <a:off x="373922" y="5949696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find the frequency from these tally scores.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181" name="Google Shape;3181;p128"/>
          <p:cNvCxnSpPr/>
          <p:nvPr/>
        </p:nvCxnSpPr>
        <p:spPr>
          <a:xfrm>
            <a:off x="548942" y="2738646"/>
            <a:ext cx="216023" cy="184666"/>
          </a:xfrm>
          <a:prstGeom prst="straightConnector1">
            <a:avLst/>
          </a:prstGeom>
          <a:noFill/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182" name="Google Shape;3182;p128"/>
          <p:cNvCxnSpPr/>
          <p:nvPr/>
        </p:nvCxnSpPr>
        <p:spPr>
          <a:xfrm>
            <a:off x="906050" y="2746596"/>
            <a:ext cx="216023" cy="184666"/>
          </a:xfrm>
          <a:prstGeom prst="straightConnector1">
            <a:avLst/>
          </a:prstGeom>
          <a:noFill/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183" name="Google Shape;3183;p128"/>
          <p:cNvCxnSpPr/>
          <p:nvPr/>
        </p:nvCxnSpPr>
        <p:spPr>
          <a:xfrm>
            <a:off x="1237350" y="2746596"/>
            <a:ext cx="216023" cy="184666"/>
          </a:xfrm>
          <a:prstGeom prst="straightConnector1">
            <a:avLst/>
          </a:prstGeom>
          <a:noFill/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184" name="Google Shape;3184;p128"/>
          <p:cNvCxnSpPr/>
          <p:nvPr/>
        </p:nvCxnSpPr>
        <p:spPr>
          <a:xfrm>
            <a:off x="593330" y="1761876"/>
            <a:ext cx="216023" cy="184666"/>
          </a:xfrm>
          <a:prstGeom prst="straightConnector1">
            <a:avLst/>
          </a:prstGeom>
          <a:noFill/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185" name="Google Shape;3185;p128"/>
          <p:cNvCxnSpPr/>
          <p:nvPr/>
        </p:nvCxnSpPr>
        <p:spPr>
          <a:xfrm>
            <a:off x="3022433" y="797368"/>
            <a:ext cx="216023" cy="184666"/>
          </a:xfrm>
          <a:prstGeom prst="straightConnector1">
            <a:avLst/>
          </a:prstGeom>
          <a:noFill/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186" name="Google Shape;3186;p128"/>
          <p:cNvCxnSpPr/>
          <p:nvPr/>
        </p:nvCxnSpPr>
        <p:spPr>
          <a:xfrm>
            <a:off x="2699792" y="803629"/>
            <a:ext cx="216023" cy="184666"/>
          </a:xfrm>
          <a:prstGeom prst="straightConnector1">
            <a:avLst/>
          </a:prstGeom>
          <a:noFill/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187" name="Google Shape;3187;p128"/>
          <p:cNvCxnSpPr/>
          <p:nvPr/>
        </p:nvCxnSpPr>
        <p:spPr>
          <a:xfrm>
            <a:off x="2337876" y="797368"/>
            <a:ext cx="216023" cy="184666"/>
          </a:xfrm>
          <a:prstGeom prst="straightConnector1">
            <a:avLst/>
          </a:prstGeom>
          <a:noFill/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188" name="Google Shape;3188;p128"/>
          <p:cNvCxnSpPr/>
          <p:nvPr/>
        </p:nvCxnSpPr>
        <p:spPr>
          <a:xfrm>
            <a:off x="1979712" y="817869"/>
            <a:ext cx="216023" cy="184666"/>
          </a:xfrm>
          <a:prstGeom prst="straightConnector1">
            <a:avLst/>
          </a:prstGeom>
          <a:noFill/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189" name="Google Shape;3189;p128"/>
          <p:cNvCxnSpPr/>
          <p:nvPr/>
        </p:nvCxnSpPr>
        <p:spPr>
          <a:xfrm>
            <a:off x="1634770" y="797368"/>
            <a:ext cx="216023" cy="184666"/>
          </a:xfrm>
          <a:prstGeom prst="straightConnector1">
            <a:avLst/>
          </a:prstGeom>
          <a:noFill/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190" name="Google Shape;3190;p128"/>
          <p:cNvCxnSpPr/>
          <p:nvPr/>
        </p:nvCxnSpPr>
        <p:spPr>
          <a:xfrm>
            <a:off x="1310942" y="817869"/>
            <a:ext cx="216023" cy="184666"/>
          </a:xfrm>
          <a:prstGeom prst="straightConnector1">
            <a:avLst/>
          </a:prstGeom>
          <a:noFill/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191" name="Google Shape;3191;p128"/>
          <p:cNvCxnSpPr/>
          <p:nvPr/>
        </p:nvCxnSpPr>
        <p:spPr>
          <a:xfrm>
            <a:off x="942519" y="785053"/>
            <a:ext cx="216023" cy="184666"/>
          </a:xfrm>
          <a:prstGeom prst="straightConnector1">
            <a:avLst/>
          </a:prstGeom>
          <a:noFill/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192" name="Google Shape;3192;p128"/>
          <p:cNvCxnSpPr/>
          <p:nvPr/>
        </p:nvCxnSpPr>
        <p:spPr>
          <a:xfrm>
            <a:off x="593330" y="797368"/>
            <a:ext cx="216023" cy="184666"/>
          </a:xfrm>
          <a:prstGeom prst="straightConnector1">
            <a:avLst/>
          </a:prstGeom>
          <a:noFill/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193" name="Google Shape;3193;p128"/>
          <p:cNvCxnSpPr/>
          <p:nvPr/>
        </p:nvCxnSpPr>
        <p:spPr>
          <a:xfrm>
            <a:off x="632605" y="4486522"/>
            <a:ext cx="216023" cy="184666"/>
          </a:xfrm>
          <a:prstGeom prst="straightConnector1">
            <a:avLst/>
          </a:prstGeom>
          <a:noFill/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194" name="Google Shape;3194;p128"/>
          <p:cNvCxnSpPr/>
          <p:nvPr/>
        </p:nvCxnSpPr>
        <p:spPr>
          <a:xfrm>
            <a:off x="3384264" y="813671"/>
            <a:ext cx="216023" cy="184666"/>
          </a:xfrm>
          <a:prstGeom prst="straightConnector1">
            <a:avLst/>
          </a:prstGeom>
          <a:noFill/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195" name="Google Shape;3195;p128"/>
          <p:cNvCxnSpPr/>
          <p:nvPr/>
        </p:nvCxnSpPr>
        <p:spPr>
          <a:xfrm>
            <a:off x="2032603" y="4486522"/>
            <a:ext cx="216023" cy="184666"/>
          </a:xfrm>
          <a:prstGeom prst="straightConnector1">
            <a:avLst/>
          </a:prstGeom>
          <a:noFill/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196" name="Google Shape;3196;p128"/>
          <p:cNvCxnSpPr/>
          <p:nvPr/>
        </p:nvCxnSpPr>
        <p:spPr>
          <a:xfrm>
            <a:off x="1707624" y="4469742"/>
            <a:ext cx="216023" cy="184666"/>
          </a:xfrm>
          <a:prstGeom prst="straightConnector1">
            <a:avLst/>
          </a:prstGeom>
          <a:noFill/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197" name="Google Shape;3197;p128"/>
          <p:cNvCxnSpPr/>
          <p:nvPr/>
        </p:nvCxnSpPr>
        <p:spPr>
          <a:xfrm>
            <a:off x="1316959" y="4479051"/>
            <a:ext cx="216023" cy="184666"/>
          </a:xfrm>
          <a:prstGeom prst="straightConnector1">
            <a:avLst/>
          </a:prstGeom>
          <a:noFill/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198" name="Google Shape;3198;p128"/>
          <p:cNvCxnSpPr/>
          <p:nvPr/>
        </p:nvCxnSpPr>
        <p:spPr>
          <a:xfrm>
            <a:off x="971600" y="4469742"/>
            <a:ext cx="216023" cy="184666"/>
          </a:xfrm>
          <a:prstGeom prst="straightConnector1">
            <a:avLst/>
          </a:prstGeom>
          <a:noFill/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199" name="Google Shape;3199;p128"/>
          <p:cNvCxnSpPr/>
          <p:nvPr/>
        </p:nvCxnSpPr>
        <p:spPr>
          <a:xfrm>
            <a:off x="648331" y="5398383"/>
            <a:ext cx="216023" cy="184666"/>
          </a:xfrm>
          <a:prstGeom prst="straightConnector1">
            <a:avLst/>
          </a:prstGeom>
          <a:noFill/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200" name="Google Shape;3200;p128"/>
          <p:cNvCxnSpPr/>
          <p:nvPr/>
        </p:nvCxnSpPr>
        <p:spPr>
          <a:xfrm>
            <a:off x="1014061" y="5376069"/>
            <a:ext cx="216023" cy="184666"/>
          </a:xfrm>
          <a:prstGeom prst="straightConnector1">
            <a:avLst/>
          </a:prstGeom>
          <a:noFill/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201" name="Google Shape;3201;p128"/>
          <p:cNvCxnSpPr/>
          <p:nvPr/>
        </p:nvCxnSpPr>
        <p:spPr>
          <a:xfrm>
            <a:off x="1345361" y="5367478"/>
            <a:ext cx="216023" cy="184666"/>
          </a:xfrm>
          <a:prstGeom prst="straightConnector1">
            <a:avLst/>
          </a:prstGeom>
          <a:noFill/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202" name="Google Shape;3202;p128"/>
          <p:cNvCxnSpPr/>
          <p:nvPr/>
        </p:nvCxnSpPr>
        <p:spPr>
          <a:xfrm>
            <a:off x="1700608" y="5363973"/>
            <a:ext cx="216023" cy="184666"/>
          </a:xfrm>
          <a:prstGeom prst="straightConnector1">
            <a:avLst/>
          </a:prstGeom>
          <a:noFill/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203" name="Google Shape;3203;p128"/>
          <p:cNvCxnSpPr/>
          <p:nvPr/>
        </p:nvCxnSpPr>
        <p:spPr>
          <a:xfrm>
            <a:off x="2032603" y="5398383"/>
            <a:ext cx="216023" cy="184666"/>
          </a:xfrm>
          <a:prstGeom prst="straightConnector1">
            <a:avLst/>
          </a:prstGeom>
          <a:noFill/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204" name="Google Shape;3204;p128"/>
          <p:cNvCxnSpPr/>
          <p:nvPr/>
        </p:nvCxnSpPr>
        <p:spPr>
          <a:xfrm>
            <a:off x="2411760" y="5361703"/>
            <a:ext cx="216023" cy="184666"/>
          </a:xfrm>
          <a:prstGeom prst="straightConnector1">
            <a:avLst/>
          </a:prstGeom>
          <a:noFill/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205" name="Google Shape;3205;p128"/>
          <p:cNvCxnSpPr/>
          <p:nvPr/>
        </p:nvCxnSpPr>
        <p:spPr>
          <a:xfrm>
            <a:off x="2702441" y="5401947"/>
            <a:ext cx="216023" cy="184666"/>
          </a:xfrm>
          <a:prstGeom prst="straightConnector1">
            <a:avLst/>
          </a:prstGeom>
          <a:noFill/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206" name="Google Shape;3206;p128"/>
          <p:cNvCxnSpPr/>
          <p:nvPr/>
        </p:nvCxnSpPr>
        <p:spPr>
          <a:xfrm>
            <a:off x="3108928" y="5401947"/>
            <a:ext cx="216023" cy="184666"/>
          </a:xfrm>
          <a:prstGeom prst="straightConnector1">
            <a:avLst/>
          </a:prstGeom>
          <a:noFill/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10" name="Shape 3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1" name="Google Shape;3211;p129">
            <a:hlinkClick action="ppaction://hlinksldjump" r:id="rId3"/>
          </p:cNvPr>
          <p:cNvSpPr/>
          <p:nvPr/>
        </p:nvSpPr>
        <p:spPr>
          <a:xfrm>
            <a:off x="560517" y="27089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12" name="Google Shape;3212;p129">
            <a:hlinkClick action="ppaction://hlinksldjump" r:id="rId4"/>
          </p:cNvPr>
          <p:cNvSpPr/>
          <p:nvPr/>
        </p:nvSpPr>
        <p:spPr>
          <a:xfrm>
            <a:off x="4999614" y="45091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13" name="Google Shape;3213;p129">
            <a:hlinkClick action="ppaction://hlinksldjump" r:id="rId5"/>
          </p:cNvPr>
          <p:cNvSpPr/>
          <p:nvPr/>
        </p:nvSpPr>
        <p:spPr>
          <a:xfrm>
            <a:off x="567566" y="45091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14" name="Google Shape;3214;p129">
            <a:hlinkClick action="ppaction://hlinksldjump" r:id="rId6"/>
          </p:cNvPr>
          <p:cNvSpPr/>
          <p:nvPr/>
        </p:nvSpPr>
        <p:spPr>
          <a:xfrm>
            <a:off x="5024181" y="27089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15" name="Google Shape;3215;p129">
            <a:hlinkClick action="ppaction://hlinksldjump" r:id="rId7"/>
          </p:cNvPr>
          <p:cNvSpPr/>
          <p:nvPr/>
        </p:nvSpPr>
        <p:spPr>
          <a:xfrm>
            <a:off x="5033135" y="980728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3216" name="Google Shape;3216;p129"/>
          <p:cNvGrpSpPr/>
          <p:nvPr/>
        </p:nvGrpSpPr>
        <p:grpSpPr>
          <a:xfrm>
            <a:off x="583486" y="980728"/>
            <a:ext cx="3648676" cy="864096"/>
            <a:chOff x="583486" y="980728"/>
            <a:chExt cx="3648676" cy="864096"/>
          </a:xfrm>
        </p:grpSpPr>
        <p:sp>
          <p:nvSpPr>
            <p:cNvPr id="3217" name="Google Shape;3217;p129">
              <a:hlinkClick action="ppaction://hlinksldjump" r:id="rId8"/>
            </p:cNvPr>
            <p:cNvSpPr/>
            <p:nvPr/>
          </p:nvSpPr>
          <p:spPr>
            <a:xfrm>
              <a:off x="583486" y="980728"/>
              <a:ext cx="3648676" cy="864096"/>
            </a:xfrm>
            <a:prstGeom prst="roundRect">
              <a:avLst>
                <a:gd fmla="val 16667" name="adj"/>
              </a:avLst>
            </a:prstGeom>
            <a:solidFill>
              <a:srgbClr val="17365D"/>
            </a:solidFill>
            <a:ln cap="flat" cmpd="sng" w="25400">
              <a:solidFill>
                <a:srgbClr val="FFFF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218" name="Google Shape;3218;p129"/>
            <p:cNvSpPr txBox="1"/>
            <p:nvPr/>
          </p:nvSpPr>
          <p:spPr>
            <a:xfrm>
              <a:off x="707995" y="1197329"/>
              <a:ext cx="1775773" cy="46166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400">
                  <a:solidFill>
                    <a:srgbClr val="FFFF00"/>
                  </a:solidFill>
                  <a:latin typeface="Calibri"/>
                  <a:ea typeface="Calibri"/>
                  <a:cs typeface="Calibri"/>
                  <a:sym typeface="Calibri"/>
                </a:rPr>
                <a:t>Perimeter</a:t>
              </a:r>
              <a:endParaRPr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219" name="Google Shape;3219;p129"/>
          <p:cNvSpPr txBox="1"/>
          <p:nvPr/>
        </p:nvSpPr>
        <p:spPr>
          <a:xfrm>
            <a:off x="827584" y="4648780"/>
            <a:ext cx="2160240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</p:txBody>
      </p:sp>
      <p:sp>
        <p:nvSpPr>
          <p:cNvPr id="3220" name="Google Shape;3220;p129"/>
          <p:cNvSpPr txBox="1"/>
          <p:nvPr/>
        </p:nvSpPr>
        <p:spPr>
          <a:xfrm>
            <a:off x="5148064" y="2851215"/>
            <a:ext cx="86409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Area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21" name="Google Shape;3221;p129"/>
          <p:cNvSpPr txBox="1"/>
          <p:nvPr/>
        </p:nvSpPr>
        <p:spPr>
          <a:xfrm>
            <a:off x="5108071" y="1149512"/>
            <a:ext cx="277629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Finding missing side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3222" name="Google Shape;3222;p129">
            <a:hlinkClick action="ppaction://hlinksldjump" r:id="rId9"/>
          </p:cNvPr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8033606" y="5733256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3223" name="Google Shape;3223;p129"/>
          <p:cNvSpPr txBox="1"/>
          <p:nvPr/>
        </p:nvSpPr>
        <p:spPr>
          <a:xfrm>
            <a:off x="5236227" y="4710335"/>
            <a:ext cx="341206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Area – Compound shapes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24" name="Google Shape;3224;p129"/>
          <p:cNvSpPr txBox="1"/>
          <p:nvPr/>
        </p:nvSpPr>
        <p:spPr>
          <a:xfrm>
            <a:off x="671011" y="2851215"/>
            <a:ext cx="130870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Area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25" name="Google Shape;3225;p129"/>
          <p:cNvSpPr txBox="1"/>
          <p:nvPr/>
        </p:nvSpPr>
        <p:spPr>
          <a:xfrm>
            <a:off x="707995" y="4710334"/>
            <a:ext cx="119971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Volume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26" name="Google Shape;3226;p129"/>
          <p:cNvSpPr/>
          <p:nvPr/>
        </p:nvSpPr>
        <p:spPr>
          <a:xfrm>
            <a:off x="5918795" y="2844741"/>
            <a:ext cx="288032" cy="461665"/>
          </a:xfrm>
          <a:prstGeom prst="triangle">
            <a:avLst>
              <a:gd fmla="val 50000" name="adj"/>
            </a:avLst>
          </a:prstGeom>
          <a:noFill/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27" name="Google Shape;3227;p129"/>
          <p:cNvSpPr/>
          <p:nvPr/>
        </p:nvSpPr>
        <p:spPr>
          <a:xfrm>
            <a:off x="6444208" y="2851215"/>
            <a:ext cx="720080" cy="455191"/>
          </a:xfrm>
          <a:prstGeom prst="parallelogram">
            <a:avLst>
              <a:gd fmla="val 25000" name="adj"/>
            </a:avLst>
          </a:prstGeom>
          <a:noFill/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28" name="Google Shape;3228;p129"/>
          <p:cNvSpPr/>
          <p:nvPr/>
        </p:nvSpPr>
        <p:spPr>
          <a:xfrm>
            <a:off x="1475656" y="2924082"/>
            <a:ext cx="432048" cy="382323"/>
          </a:xfrm>
          <a:prstGeom prst="rect">
            <a:avLst/>
          </a:prstGeom>
          <a:noFill/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29" name="Google Shape;3229;p129"/>
          <p:cNvSpPr/>
          <p:nvPr/>
        </p:nvSpPr>
        <p:spPr>
          <a:xfrm>
            <a:off x="2123728" y="2924082"/>
            <a:ext cx="720080" cy="382323"/>
          </a:xfrm>
          <a:prstGeom prst="rect">
            <a:avLst/>
          </a:prstGeom>
          <a:noFill/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30" name="Google Shape;3230;p129"/>
          <p:cNvSpPr txBox="1"/>
          <p:nvPr/>
        </p:nvSpPr>
        <p:spPr>
          <a:xfrm>
            <a:off x="179512" y="6190399"/>
            <a:ext cx="280831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Area, Perimeter &amp; Volume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34" name="Shape 3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5" name="Google Shape;3235;p130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36" name="Google Shape;3236;p130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37" name="Google Shape;3237;p130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38" name="Google Shape;3238;p130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39" name="Google Shape;3239;p130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40" name="Google Shape;3240;p130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41" name="Google Shape;3241;p130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42" name="Google Shape;3242;p130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43" name="Google Shape;3243;p130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44" name="Google Shape;3244;p130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45" name="Google Shape;3245;p130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46" name="Google Shape;3246;p130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47" name="Google Shape;3247;p130"/>
          <p:cNvSpPr txBox="1"/>
          <p:nvPr/>
        </p:nvSpPr>
        <p:spPr>
          <a:xfrm>
            <a:off x="508260" y="679370"/>
            <a:ext cx="298362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Rectangle (4cm x 7cm)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48" name="Google Shape;3248;p130"/>
          <p:cNvSpPr txBox="1"/>
          <p:nvPr/>
        </p:nvSpPr>
        <p:spPr>
          <a:xfrm>
            <a:off x="4959112" y="679370"/>
            <a:ext cx="103623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22cm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49" name="Google Shape;3249;p130"/>
          <p:cNvSpPr txBox="1"/>
          <p:nvPr/>
        </p:nvSpPr>
        <p:spPr>
          <a:xfrm>
            <a:off x="508260" y="1665703"/>
            <a:ext cx="334366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Rectangle (19km x 13km)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50" name="Google Shape;3250;p130"/>
          <p:cNvSpPr txBox="1"/>
          <p:nvPr/>
        </p:nvSpPr>
        <p:spPr>
          <a:xfrm>
            <a:off x="4993330" y="1669543"/>
            <a:ext cx="87481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64km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51" name="Google Shape;3251;p130"/>
          <p:cNvSpPr txBox="1"/>
          <p:nvPr/>
        </p:nvSpPr>
        <p:spPr>
          <a:xfrm>
            <a:off x="474114" y="2523203"/>
            <a:ext cx="301776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Square with side 7mm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52" name="Google Shape;3252;p130"/>
          <p:cNvSpPr txBox="1"/>
          <p:nvPr/>
        </p:nvSpPr>
        <p:spPr>
          <a:xfrm>
            <a:off x="4993330" y="2569370"/>
            <a:ext cx="130686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28mm</a:t>
            </a:r>
            <a:endParaRPr/>
          </a:p>
        </p:txBody>
      </p:sp>
      <p:sp>
        <p:nvSpPr>
          <p:cNvPr id="3253" name="Google Shape;3253;p130"/>
          <p:cNvSpPr txBox="1"/>
          <p:nvPr/>
        </p:nvSpPr>
        <p:spPr>
          <a:xfrm>
            <a:off x="5008458" y="3423203"/>
            <a:ext cx="78767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54m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54" name="Google Shape;3254;p130"/>
          <p:cNvSpPr txBox="1"/>
          <p:nvPr/>
        </p:nvSpPr>
        <p:spPr>
          <a:xfrm>
            <a:off x="5043175" y="4369370"/>
            <a:ext cx="82497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78m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55" name="Google Shape;3255;p130"/>
          <p:cNvSpPr txBox="1"/>
          <p:nvPr/>
        </p:nvSpPr>
        <p:spPr>
          <a:xfrm>
            <a:off x="5074399" y="5223203"/>
            <a:ext cx="101278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12m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56" name="Google Shape;3256;p130"/>
          <p:cNvSpPr txBox="1"/>
          <p:nvPr/>
        </p:nvSpPr>
        <p:spPr>
          <a:xfrm>
            <a:off x="514832" y="3445698"/>
            <a:ext cx="333708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Rectangle (15m x 12m)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57" name="Google Shape;3257;p130"/>
          <p:cNvSpPr txBox="1"/>
          <p:nvPr/>
        </p:nvSpPr>
        <p:spPr>
          <a:xfrm>
            <a:off x="513289" y="4360458"/>
            <a:ext cx="370393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Regular hexagon (side 13m)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58" name="Google Shape;3258;p130"/>
          <p:cNvSpPr txBox="1"/>
          <p:nvPr/>
        </p:nvSpPr>
        <p:spPr>
          <a:xfrm>
            <a:off x="539553" y="5263448"/>
            <a:ext cx="378031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Equilateral triangle (side 4m)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59" name="Google Shape;3259;p130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60" name="Google Shape;3260;p130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61" name="Google Shape;3261;p130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62" name="Google Shape;3262;p130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63" name="Google Shape;3263;p130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64" name="Google Shape;3264;p130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65" name="Google Shape;3265;p130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3266" name="Google Shape;3266;p130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29722" y="5888839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3267" name="Google Shape;3267;p130"/>
          <p:cNvSpPr txBox="1"/>
          <p:nvPr/>
        </p:nvSpPr>
        <p:spPr>
          <a:xfrm>
            <a:off x="400849" y="5888839"/>
            <a:ext cx="763275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find the perimeter of these shapes.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4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71" name="Shape 3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2" name="Google Shape;3272;p131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73" name="Google Shape;3273;p131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74" name="Google Shape;3274;p131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75" name="Google Shape;3275;p131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76" name="Google Shape;3276;p131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77" name="Google Shape;3277;p131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78" name="Google Shape;3278;p131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79" name="Google Shape;3279;p131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80" name="Google Shape;3280;p131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81" name="Google Shape;3281;p131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82" name="Google Shape;3282;p131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83" name="Google Shape;3283;p131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84" name="Google Shape;3284;p131"/>
          <p:cNvSpPr txBox="1"/>
          <p:nvPr/>
        </p:nvSpPr>
        <p:spPr>
          <a:xfrm>
            <a:off x="468350" y="647623"/>
            <a:ext cx="345764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Rectangle (13cm x 8cm)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85" name="Google Shape;3285;p131"/>
          <p:cNvSpPr txBox="1"/>
          <p:nvPr/>
        </p:nvSpPr>
        <p:spPr>
          <a:xfrm>
            <a:off x="4959111" y="679370"/>
            <a:ext cx="184513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104cm</a:t>
            </a:r>
            <a:r>
              <a:rPr baseline="30000"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86" name="Google Shape;3286;p131"/>
          <p:cNvSpPr txBox="1"/>
          <p:nvPr/>
        </p:nvSpPr>
        <p:spPr>
          <a:xfrm>
            <a:off x="492597" y="1598749"/>
            <a:ext cx="343132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Square with side 11m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87" name="Google Shape;3287;p131"/>
          <p:cNvSpPr txBox="1"/>
          <p:nvPr/>
        </p:nvSpPr>
        <p:spPr>
          <a:xfrm>
            <a:off x="4993330" y="1669543"/>
            <a:ext cx="195493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121m</a:t>
            </a:r>
            <a:r>
              <a:rPr baseline="30000"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88" name="Google Shape;3288;p131"/>
          <p:cNvSpPr txBox="1"/>
          <p:nvPr/>
        </p:nvSpPr>
        <p:spPr>
          <a:xfrm>
            <a:off x="480308" y="2551055"/>
            <a:ext cx="308358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Rectangle (4cm x 8cm)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89" name="Google Shape;3289;p131"/>
          <p:cNvSpPr txBox="1"/>
          <p:nvPr/>
        </p:nvSpPr>
        <p:spPr>
          <a:xfrm>
            <a:off x="4992440" y="2568499"/>
            <a:ext cx="105775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32cm</a:t>
            </a:r>
            <a:r>
              <a:rPr baseline="30000"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90" name="Google Shape;3290;p131"/>
          <p:cNvSpPr txBox="1"/>
          <p:nvPr/>
        </p:nvSpPr>
        <p:spPr>
          <a:xfrm>
            <a:off x="5005411" y="3467134"/>
            <a:ext cx="165482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10000m</a:t>
            </a:r>
            <a:r>
              <a:rPr baseline="30000"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91" name="Google Shape;3291;p131"/>
          <p:cNvSpPr txBox="1"/>
          <p:nvPr/>
        </p:nvSpPr>
        <p:spPr>
          <a:xfrm>
            <a:off x="5076056" y="4385840"/>
            <a:ext cx="144016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180m</a:t>
            </a:r>
            <a:r>
              <a:rPr baseline="30000"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92" name="Google Shape;3292;p131"/>
          <p:cNvSpPr txBox="1"/>
          <p:nvPr/>
        </p:nvSpPr>
        <p:spPr>
          <a:xfrm>
            <a:off x="5005411" y="5211539"/>
            <a:ext cx="151080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12m</a:t>
            </a:r>
            <a:r>
              <a:rPr baseline="30000"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93" name="Google Shape;3293;p131"/>
          <p:cNvSpPr txBox="1"/>
          <p:nvPr/>
        </p:nvSpPr>
        <p:spPr>
          <a:xfrm>
            <a:off x="526412" y="3448023"/>
            <a:ext cx="339751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Square with side 100m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94" name="Google Shape;3294;p131"/>
          <p:cNvSpPr txBox="1"/>
          <p:nvPr/>
        </p:nvSpPr>
        <p:spPr>
          <a:xfrm>
            <a:off x="468350" y="4314291"/>
            <a:ext cx="359959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Rectangle (12km x 15km)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95" name="Google Shape;3295;p131"/>
          <p:cNvSpPr txBox="1"/>
          <p:nvPr/>
        </p:nvSpPr>
        <p:spPr>
          <a:xfrm>
            <a:off x="539553" y="5263448"/>
            <a:ext cx="324035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Rectangle (3m x 4m)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96" name="Google Shape;3296;p131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97" name="Google Shape;3297;p131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98" name="Google Shape;3298;p131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99" name="Google Shape;3299;p131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00" name="Google Shape;3300;p131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01" name="Google Shape;3301;p131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83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02" name="Google Shape;3302;p131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3303" name="Google Shape;3303;p131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3304" name="Google Shape;3304;p131"/>
          <p:cNvSpPr txBox="1"/>
          <p:nvPr/>
        </p:nvSpPr>
        <p:spPr>
          <a:xfrm>
            <a:off x="399672" y="5949696"/>
            <a:ext cx="705264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find the area of these shapes.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08" name="Shape 3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9" name="Google Shape;3309;p132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10" name="Google Shape;3310;p132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11" name="Google Shape;3311;p132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12" name="Google Shape;3312;p132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13" name="Google Shape;3313;p132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14" name="Google Shape;3314;p132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15" name="Google Shape;3315;p132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16" name="Google Shape;3316;p132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17" name="Google Shape;3317;p132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18" name="Google Shape;3318;p132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19" name="Google Shape;3319;p132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20" name="Google Shape;3320;p132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21" name="Google Shape;3321;p132"/>
          <p:cNvSpPr txBox="1"/>
          <p:nvPr/>
        </p:nvSpPr>
        <p:spPr>
          <a:xfrm>
            <a:off x="4959112" y="679370"/>
            <a:ext cx="188292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3000cm</a:t>
            </a:r>
            <a:r>
              <a:rPr baseline="30000"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22" name="Google Shape;3322;p132"/>
          <p:cNvSpPr txBox="1"/>
          <p:nvPr/>
        </p:nvSpPr>
        <p:spPr>
          <a:xfrm>
            <a:off x="480461" y="1577210"/>
            <a:ext cx="358748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Cube with edge 3cm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23" name="Google Shape;3323;p132"/>
          <p:cNvSpPr txBox="1"/>
          <p:nvPr/>
        </p:nvSpPr>
        <p:spPr>
          <a:xfrm>
            <a:off x="4993330" y="1623376"/>
            <a:ext cx="145329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27cm</a:t>
            </a:r>
            <a:r>
              <a:rPr baseline="30000"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24" name="Google Shape;3324;p132"/>
          <p:cNvSpPr txBox="1"/>
          <p:nvPr/>
        </p:nvSpPr>
        <p:spPr>
          <a:xfrm>
            <a:off x="480307" y="2551055"/>
            <a:ext cx="374336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Cuboid (4m x 6m x 5m)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25" name="Google Shape;3325;p132"/>
          <p:cNvSpPr txBox="1"/>
          <p:nvPr/>
        </p:nvSpPr>
        <p:spPr>
          <a:xfrm>
            <a:off x="4993330" y="2569370"/>
            <a:ext cx="145329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120m</a:t>
            </a:r>
            <a:r>
              <a:rPr baseline="30000"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26" name="Google Shape;3326;p132"/>
          <p:cNvSpPr txBox="1"/>
          <p:nvPr/>
        </p:nvSpPr>
        <p:spPr>
          <a:xfrm>
            <a:off x="4959112" y="3457659"/>
            <a:ext cx="134108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36cm</a:t>
            </a:r>
            <a:r>
              <a:rPr baseline="30000"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27" name="Google Shape;3327;p132"/>
          <p:cNvSpPr txBox="1"/>
          <p:nvPr/>
        </p:nvSpPr>
        <p:spPr>
          <a:xfrm>
            <a:off x="5038379" y="4323203"/>
            <a:ext cx="1294781" cy="5170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210mm</a:t>
            </a:r>
            <a:r>
              <a:rPr baseline="30000"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28" name="Google Shape;3328;p132"/>
          <p:cNvSpPr txBox="1"/>
          <p:nvPr/>
        </p:nvSpPr>
        <p:spPr>
          <a:xfrm>
            <a:off x="5007150" y="5211539"/>
            <a:ext cx="143947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125cm</a:t>
            </a:r>
            <a:r>
              <a:rPr baseline="30000"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29" name="Google Shape;3329;p132"/>
          <p:cNvSpPr txBox="1"/>
          <p:nvPr/>
        </p:nvSpPr>
        <p:spPr>
          <a:xfrm>
            <a:off x="526413" y="3448023"/>
            <a:ext cx="354153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Cuboid (2cm x 3cm x 6cm)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30" name="Google Shape;3330;p132"/>
          <p:cNvSpPr txBox="1"/>
          <p:nvPr/>
        </p:nvSpPr>
        <p:spPr>
          <a:xfrm>
            <a:off x="480071" y="4323203"/>
            <a:ext cx="383979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Cuboid (7mm x 6mm x 5mm)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31" name="Google Shape;3331;p132"/>
          <p:cNvSpPr txBox="1"/>
          <p:nvPr/>
        </p:nvSpPr>
        <p:spPr>
          <a:xfrm>
            <a:off x="521372" y="5211539"/>
            <a:ext cx="379849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Cube (area of 1 face =25cm</a:t>
            </a:r>
            <a:r>
              <a:rPr baseline="30000"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)</a:t>
            </a:r>
            <a:endParaRPr/>
          </a:p>
        </p:txBody>
      </p:sp>
      <p:sp>
        <p:nvSpPr>
          <p:cNvPr id="3332" name="Google Shape;3332;p132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0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33" name="Google Shape;3333;p132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34" name="Google Shape;3334;p132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35" name="Google Shape;3335;p132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36" name="Google Shape;3336;p132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37" name="Google Shape;3337;p132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38" name="Google Shape;3338;p132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3339" name="Google Shape;3339;p132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3340" name="Google Shape;3340;p132"/>
          <p:cNvSpPr txBox="1"/>
          <p:nvPr/>
        </p:nvSpPr>
        <p:spPr>
          <a:xfrm>
            <a:off x="401410" y="5949696"/>
            <a:ext cx="748469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find the volume of these shapes.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41" name="Google Shape;3341;p132"/>
          <p:cNvSpPr txBox="1"/>
          <p:nvPr/>
        </p:nvSpPr>
        <p:spPr>
          <a:xfrm>
            <a:off x="480461" y="679370"/>
            <a:ext cx="374320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Cuboid (3cm x 2m x 5cm)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3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3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3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3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3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3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45" name="Shape 3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6" name="Google Shape;3346;p133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47" name="Google Shape;3347;p133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48" name="Google Shape;3348;p133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49" name="Google Shape;3349;p133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50" name="Google Shape;3350;p133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51" name="Google Shape;3351;p133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52" name="Google Shape;3352;p133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53" name="Google Shape;3353;p133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54" name="Google Shape;3354;p133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55" name="Google Shape;3355;p133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56" name="Google Shape;3356;p133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57" name="Google Shape;3357;p133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58" name="Google Shape;3358;p133"/>
          <p:cNvSpPr txBox="1"/>
          <p:nvPr/>
        </p:nvSpPr>
        <p:spPr>
          <a:xfrm>
            <a:off x="492378" y="650121"/>
            <a:ext cx="2999502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Square of area 81cm</a:t>
            </a:r>
            <a:r>
              <a:rPr baseline="30000"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59" name="Google Shape;3359;p133"/>
          <p:cNvSpPr txBox="1"/>
          <p:nvPr/>
        </p:nvSpPr>
        <p:spPr>
          <a:xfrm>
            <a:off x="4959112" y="679370"/>
            <a:ext cx="87168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9cm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60" name="Google Shape;3360;p133"/>
          <p:cNvSpPr txBox="1"/>
          <p:nvPr/>
        </p:nvSpPr>
        <p:spPr>
          <a:xfrm>
            <a:off x="4993330" y="1669543"/>
            <a:ext cx="79744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9m</a:t>
            </a:r>
            <a:endParaRPr i="1"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61" name="Google Shape;3361;p133"/>
          <p:cNvSpPr txBox="1"/>
          <p:nvPr/>
        </p:nvSpPr>
        <p:spPr>
          <a:xfrm>
            <a:off x="480308" y="2551055"/>
            <a:ext cx="3155588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Cube of volume 64m</a:t>
            </a:r>
            <a:r>
              <a:rPr baseline="30000"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</p:txBody>
      </p:sp>
      <p:sp>
        <p:nvSpPr>
          <p:cNvPr id="3362" name="Google Shape;3362;p133"/>
          <p:cNvSpPr txBox="1"/>
          <p:nvPr/>
        </p:nvSpPr>
        <p:spPr>
          <a:xfrm>
            <a:off x="4993330" y="2569370"/>
            <a:ext cx="73079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4m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63" name="Google Shape;3363;p133"/>
          <p:cNvSpPr txBox="1"/>
          <p:nvPr/>
        </p:nvSpPr>
        <p:spPr>
          <a:xfrm>
            <a:off x="4993330" y="3469370"/>
            <a:ext cx="62346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9m</a:t>
            </a:r>
            <a:endParaRPr i="1"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64" name="Google Shape;3364;p133"/>
          <p:cNvSpPr txBox="1"/>
          <p:nvPr/>
        </p:nvSpPr>
        <p:spPr>
          <a:xfrm>
            <a:off x="5005412" y="4369370"/>
            <a:ext cx="82538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7.5m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65" name="Google Shape;3365;p133"/>
          <p:cNvSpPr txBox="1"/>
          <p:nvPr/>
        </p:nvSpPr>
        <p:spPr>
          <a:xfrm>
            <a:off x="5094410" y="5223203"/>
            <a:ext cx="104477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37cm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66" name="Google Shape;3366;p133"/>
          <p:cNvSpPr txBox="1"/>
          <p:nvPr/>
        </p:nvSpPr>
        <p:spPr>
          <a:xfrm>
            <a:off x="474602" y="3330000"/>
            <a:ext cx="3587636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Cuboid – volume 144m</a:t>
            </a:r>
            <a:r>
              <a:rPr baseline="30000"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, sides 8m, 2m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67" name="Google Shape;3367;p133"/>
          <p:cNvSpPr txBox="1"/>
          <p:nvPr/>
        </p:nvSpPr>
        <p:spPr>
          <a:xfrm>
            <a:off x="480307" y="4348023"/>
            <a:ext cx="3839559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Rectangle – area 15m</a:t>
            </a:r>
            <a:r>
              <a:rPr baseline="30000"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, side 2m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68" name="Google Shape;3368;p133"/>
          <p:cNvSpPr txBox="1"/>
          <p:nvPr/>
        </p:nvSpPr>
        <p:spPr>
          <a:xfrm>
            <a:off x="474602" y="5253981"/>
            <a:ext cx="3816507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Rectangle – area 111cm</a:t>
            </a:r>
            <a:r>
              <a:rPr baseline="30000"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, side 3cm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69" name="Google Shape;3369;p133"/>
          <p:cNvSpPr txBox="1"/>
          <p:nvPr/>
        </p:nvSpPr>
        <p:spPr>
          <a:xfrm>
            <a:off x="4355976" y="705035"/>
            <a:ext cx="416981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70" name="Google Shape;3370;p133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71" name="Google Shape;3371;p133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72" name="Google Shape;3372;p133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73" name="Google Shape;3373;p133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74" name="Google Shape;3374;p133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75" name="Google Shape;3375;p133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3376" name="Google Shape;3376;p133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3377" name="Google Shape;3377;p133"/>
          <p:cNvSpPr txBox="1"/>
          <p:nvPr/>
        </p:nvSpPr>
        <p:spPr>
          <a:xfrm>
            <a:off x="421441" y="5949696"/>
            <a:ext cx="748469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find the length of the missing side.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78" name="Google Shape;3378;p133"/>
          <p:cNvSpPr txBox="1"/>
          <p:nvPr/>
        </p:nvSpPr>
        <p:spPr>
          <a:xfrm>
            <a:off x="492377" y="1623376"/>
            <a:ext cx="373129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Rectangle – area 36m</a:t>
            </a:r>
            <a:r>
              <a:rPr baseline="30000"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, side 4m.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82" name="Shape 3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3" name="Google Shape;3383;p134"/>
          <p:cNvSpPr/>
          <p:nvPr/>
        </p:nvSpPr>
        <p:spPr>
          <a:xfrm>
            <a:off x="703470" y="2175769"/>
            <a:ext cx="1806122" cy="571537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84" name="Google Shape;3384;p134"/>
          <p:cNvSpPr/>
          <p:nvPr/>
        </p:nvSpPr>
        <p:spPr>
          <a:xfrm>
            <a:off x="1959269" y="2175769"/>
            <a:ext cx="480923" cy="571537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85" name="Google Shape;3385;p134"/>
          <p:cNvSpPr txBox="1"/>
          <p:nvPr/>
        </p:nvSpPr>
        <p:spPr>
          <a:xfrm>
            <a:off x="785078" y="2216961"/>
            <a:ext cx="32144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</a:t>
            </a:r>
            <a:endParaRPr/>
          </a:p>
        </p:txBody>
      </p:sp>
      <p:sp>
        <p:nvSpPr>
          <p:cNvPr id="3386" name="Google Shape;3386;p134"/>
          <p:cNvSpPr txBox="1"/>
          <p:nvPr/>
        </p:nvSpPr>
        <p:spPr>
          <a:xfrm>
            <a:off x="1983706" y="2276871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87" name="Google Shape;3387;p134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3388" name="Google Shape;3388;p134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3389" name="Google Shape;3389;p134"/>
          <p:cNvSpPr txBox="1"/>
          <p:nvPr/>
        </p:nvSpPr>
        <p:spPr>
          <a:xfrm>
            <a:off x="285736" y="5908052"/>
            <a:ext cx="797419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find the area of these shapes. cm</a:t>
            </a:r>
            <a:r>
              <a:rPr baseline="30000"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90" name="Google Shape;3390;p134"/>
          <p:cNvSpPr/>
          <p:nvPr/>
        </p:nvSpPr>
        <p:spPr>
          <a:xfrm>
            <a:off x="737296" y="4972534"/>
            <a:ext cx="1806122" cy="571537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91" name="Google Shape;3391;p134"/>
          <p:cNvSpPr/>
          <p:nvPr/>
        </p:nvSpPr>
        <p:spPr>
          <a:xfrm>
            <a:off x="1993095" y="4972534"/>
            <a:ext cx="480923" cy="571537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92" name="Google Shape;3392;p134"/>
          <p:cNvSpPr txBox="1"/>
          <p:nvPr/>
        </p:nvSpPr>
        <p:spPr>
          <a:xfrm>
            <a:off x="818904" y="5013726"/>
            <a:ext cx="32144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D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93" name="Google Shape;3393;p134"/>
          <p:cNvSpPr txBox="1"/>
          <p:nvPr/>
        </p:nvSpPr>
        <p:spPr>
          <a:xfrm>
            <a:off x="2017532" y="507363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94" name="Google Shape;3394;p134"/>
          <p:cNvSpPr/>
          <p:nvPr/>
        </p:nvSpPr>
        <p:spPr>
          <a:xfrm>
            <a:off x="3534451" y="4965470"/>
            <a:ext cx="1806122" cy="571537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95" name="Google Shape;3395;p134"/>
          <p:cNvSpPr/>
          <p:nvPr/>
        </p:nvSpPr>
        <p:spPr>
          <a:xfrm>
            <a:off x="4790250" y="4965470"/>
            <a:ext cx="480923" cy="571537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96" name="Google Shape;3396;p134"/>
          <p:cNvSpPr txBox="1"/>
          <p:nvPr/>
        </p:nvSpPr>
        <p:spPr>
          <a:xfrm>
            <a:off x="3616059" y="5006662"/>
            <a:ext cx="32144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97" name="Google Shape;3397;p134"/>
          <p:cNvSpPr txBox="1"/>
          <p:nvPr/>
        </p:nvSpPr>
        <p:spPr>
          <a:xfrm>
            <a:off x="4814687" y="5066572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98" name="Google Shape;3398;p134"/>
          <p:cNvSpPr/>
          <p:nvPr/>
        </p:nvSpPr>
        <p:spPr>
          <a:xfrm>
            <a:off x="6453808" y="4941168"/>
            <a:ext cx="1806122" cy="571537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99" name="Google Shape;3399;p134"/>
          <p:cNvSpPr/>
          <p:nvPr/>
        </p:nvSpPr>
        <p:spPr>
          <a:xfrm>
            <a:off x="7709607" y="4941168"/>
            <a:ext cx="480923" cy="571537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00" name="Google Shape;3400;p134"/>
          <p:cNvSpPr txBox="1"/>
          <p:nvPr/>
        </p:nvSpPr>
        <p:spPr>
          <a:xfrm>
            <a:off x="6535416" y="4982360"/>
            <a:ext cx="32144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F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01" name="Google Shape;3401;p134"/>
          <p:cNvSpPr txBox="1"/>
          <p:nvPr/>
        </p:nvSpPr>
        <p:spPr>
          <a:xfrm>
            <a:off x="7734044" y="5042270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02" name="Google Shape;3402;p134"/>
          <p:cNvSpPr/>
          <p:nvPr/>
        </p:nvSpPr>
        <p:spPr>
          <a:xfrm>
            <a:off x="6384408" y="2202569"/>
            <a:ext cx="1806122" cy="571537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03" name="Google Shape;3403;p134"/>
          <p:cNvSpPr/>
          <p:nvPr/>
        </p:nvSpPr>
        <p:spPr>
          <a:xfrm>
            <a:off x="7640207" y="2202569"/>
            <a:ext cx="480923" cy="571537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04" name="Google Shape;3404;p134"/>
          <p:cNvSpPr txBox="1"/>
          <p:nvPr/>
        </p:nvSpPr>
        <p:spPr>
          <a:xfrm>
            <a:off x="6466016" y="2243761"/>
            <a:ext cx="32144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05" name="Google Shape;3405;p134"/>
          <p:cNvSpPr txBox="1"/>
          <p:nvPr/>
        </p:nvSpPr>
        <p:spPr>
          <a:xfrm>
            <a:off x="7664644" y="2303671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06" name="Google Shape;3406;p134"/>
          <p:cNvSpPr/>
          <p:nvPr/>
        </p:nvSpPr>
        <p:spPr>
          <a:xfrm>
            <a:off x="3465051" y="2175769"/>
            <a:ext cx="1806122" cy="571537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07" name="Google Shape;3407;p134"/>
          <p:cNvSpPr/>
          <p:nvPr/>
        </p:nvSpPr>
        <p:spPr>
          <a:xfrm>
            <a:off x="4720850" y="2175769"/>
            <a:ext cx="480923" cy="571537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08" name="Google Shape;3408;p134"/>
          <p:cNvSpPr txBox="1"/>
          <p:nvPr/>
        </p:nvSpPr>
        <p:spPr>
          <a:xfrm>
            <a:off x="3546659" y="2216961"/>
            <a:ext cx="32144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B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09" name="Google Shape;3409;p134"/>
          <p:cNvSpPr txBox="1"/>
          <p:nvPr/>
        </p:nvSpPr>
        <p:spPr>
          <a:xfrm>
            <a:off x="4745287" y="2276871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3410" name="Google Shape;3410;p134"/>
          <p:cNvGrpSpPr/>
          <p:nvPr/>
        </p:nvGrpSpPr>
        <p:grpSpPr>
          <a:xfrm>
            <a:off x="703470" y="332656"/>
            <a:ext cx="1806122" cy="1728192"/>
            <a:chOff x="703470" y="332656"/>
            <a:chExt cx="1806122" cy="1728192"/>
          </a:xfrm>
        </p:grpSpPr>
        <p:sp>
          <p:nvSpPr>
            <p:cNvPr id="3411" name="Google Shape;3411;p134"/>
            <p:cNvSpPr/>
            <p:nvPr/>
          </p:nvSpPr>
          <p:spPr>
            <a:xfrm>
              <a:off x="703470" y="332656"/>
              <a:ext cx="1806122" cy="1728192"/>
            </a:xfrm>
            <a:prstGeom prst="rect">
              <a:avLst/>
            </a:prstGeom>
            <a:solidFill>
              <a:schemeClr val="accent1"/>
            </a:soli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412" name="Google Shape;3412;p134"/>
            <p:cNvSpPr txBox="1"/>
            <p:nvPr/>
          </p:nvSpPr>
          <p:spPr>
            <a:xfrm>
              <a:off x="848872" y="698213"/>
              <a:ext cx="1490880" cy="120032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4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3 x 4 x ½ =6cm</a:t>
              </a:r>
              <a:r>
                <a:rPr baseline="30000" lang="en-GB" sz="24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2</a:t>
              </a:r>
              <a:endParaRPr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413" name="Google Shape;3413;p134"/>
          <p:cNvSpPr/>
          <p:nvPr/>
        </p:nvSpPr>
        <p:spPr>
          <a:xfrm>
            <a:off x="3534451" y="3122195"/>
            <a:ext cx="1806122" cy="1728192"/>
          </a:xfrm>
          <a:prstGeom prst="rect">
            <a:avLst/>
          </a:prstGeom>
          <a:solidFill>
            <a:schemeClr val="accen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14" name="Google Shape;3414;p134"/>
          <p:cNvSpPr txBox="1"/>
          <p:nvPr/>
        </p:nvSpPr>
        <p:spPr>
          <a:xfrm>
            <a:off x="3649885" y="3698259"/>
            <a:ext cx="1527449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8 x 4 =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32 cm</a:t>
            </a:r>
            <a:r>
              <a:rPr baseline="30000"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3415" name="Google Shape;3415;p134"/>
          <p:cNvGrpSpPr/>
          <p:nvPr/>
        </p:nvGrpSpPr>
        <p:grpSpPr>
          <a:xfrm>
            <a:off x="6453808" y="3101036"/>
            <a:ext cx="1806122" cy="1728192"/>
            <a:chOff x="772870" y="311497"/>
            <a:chExt cx="1806122" cy="1728192"/>
          </a:xfrm>
        </p:grpSpPr>
        <p:sp>
          <p:nvSpPr>
            <p:cNvPr id="3416" name="Google Shape;3416;p134"/>
            <p:cNvSpPr/>
            <p:nvPr/>
          </p:nvSpPr>
          <p:spPr>
            <a:xfrm>
              <a:off x="772870" y="311497"/>
              <a:ext cx="1806122" cy="1728192"/>
            </a:xfrm>
            <a:prstGeom prst="rect">
              <a:avLst/>
            </a:prstGeom>
            <a:solidFill>
              <a:schemeClr val="accent1"/>
            </a:soli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417" name="Google Shape;3417;p134"/>
            <p:cNvSpPr txBox="1"/>
            <p:nvPr/>
          </p:nvSpPr>
          <p:spPr>
            <a:xfrm>
              <a:off x="818905" y="908720"/>
              <a:ext cx="1414652" cy="83099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4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7 x 3 = </a:t>
              </a:r>
              <a:endParaRPr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4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21 cm</a:t>
              </a:r>
              <a:r>
                <a:rPr baseline="30000" lang="en-GB" sz="24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2</a:t>
              </a:r>
              <a:endParaRPr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418" name="Google Shape;3418;p134"/>
          <p:cNvGrpSpPr/>
          <p:nvPr/>
        </p:nvGrpSpPr>
        <p:grpSpPr>
          <a:xfrm>
            <a:off x="6371017" y="332656"/>
            <a:ext cx="1806122" cy="1728192"/>
            <a:chOff x="703470" y="332656"/>
            <a:chExt cx="1806122" cy="1728192"/>
          </a:xfrm>
        </p:grpSpPr>
        <p:sp>
          <p:nvSpPr>
            <p:cNvPr id="3419" name="Google Shape;3419;p134"/>
            <p:cNvSpPr/>
            <p:nvPr/>
          </p:nvSpPr>
          <p:spPr>
            <a:xfrm>
              <a:off x="703470" y="332656"/>
              <a:ext cx="1806122" cy="1728192"/>
            </a:xfrm>
            <a:prstGeom prst="rect">
              <a:avLst/>
            </a:prstGeom>
            <a:solidFill>
              <a:schemeClr val="accent1"/>
            </a:soli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420" name="Google Shape;3420;p134"/>
            <p:cNvSpPr txBox="1"/>
            <p:nvPr/>
          </p:nvSpPr>
          <p:spPr>
            <a:xfrm>
              <a:off x="818905" y="908720"/>
              <a:ext cx="1547154" cy="83099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4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7 x 7 x ½  = 24.5 cm</a:t>
              </a:r>
              <a:r>
                <a:rPr baseline="30000" lang="en-GB" sz="24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2</a:t>
              </a:r>
              <a:endParaRPr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421" name="Google Shape;3421;p134"/>
          <p:cNvGrpSpPr/>
          <p:nvPr/>
        </p:nvGrpSpPr>
        <p:grpSpPr>
          <a:xfrm>
            <a:off x="3476087" y="332656"/>
            <a:ext cx="1806122" cy="1728192"/>
            <a:chOff x="703470" y="332656"/>
            <a:chExt cx="1806122" cy="1728192"/>
          </a:xfrm>
        </p:grpSpPr>
        <p:sp>
          <p:nvSpPr>
            <p:cNvPr id="3422" name="Google Shape;3422;p134"/>
            <p:cNvSpPr/>
            <p:nvPr/>
          </p:nvSpPr>
          <p:spPr>
            <a:xfrm>
              <a:off x="703470" y="332656"/>
              <a:ext cx="1806122" cy="1728192"/>
            </a:xfrm>
            <a:prstGeom prst="rect">
              <a:avLst/>
            </a:prstGeom>
            <a:solidFill>
              <a:schemeClr val="accent1"/>
            </a:soli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423" name="Google Shape;3423;p134"/>
            <p:cNvSpPr txBox="1"/>
            <p:nvPr/>
          </p:nvSpPr>
          <p:spPr>
            <a:xfrm>
              <a:off x="818905" y="908720"/>
              <a:ext cx="1414652" cy="83099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4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6 x 3 x ½ =9cm</a:t>
              </a:r>
              <a:r>
                <a:rPr baseline="30000" lang="en-GB" sz="24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2</a:t>
              </a:r>
              <a:r>
                <a:rPr lang="en-GB" sz="24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 </a:t>
              </a:r>
              <a:endParaRPr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424" name="Google Shape;3424;p134"/>
          <p:cNvGrpSpPr/>
          <p:nvPr/>
        </p:nvGrpSpPr>
        <p:grpSpPr>
          <a:xfrm>
            <a:off x="703470" y="3122195"/>
            <a:ext cx="1806122" cy="1728192"/>
            <a:chOff x="703470" y="332656"/>
            <a:chExt cx="1806122" cy="1728192"/>
          </a:xfrm>
        </p:grpSpPr>
        <p:sp>
          <p:nvSpPr>
            <p:cNvPr id="3425" name="Google Shape;3425;p134"/>
            <p:cNvSpPr/>
            <p:nvPr/>
          </p:nvSpPr>
          <p:spPr>
            <a:xfrm>
              <a:off x="703470" y="332656"/>
              <a:ext cx="1806122" cy="1728192"/>
            </a:xfrm>
            <a:prstGeom prst="rect">
              <a:avLst/>
            </a:prstGeom>
            <a:solidFill>
              <a:schemeClr val="accent1"/>
            </a:soli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426" name="Google Shape;3426;p134"/>
            <p:cNvSpPr txBox="1"/>
            <p:nvPr/>
          </p:nvSpPr>
          <p:spPr>
            <a:xfrm>
              <a:off x="818905" y="908720"/>
              <a:ext cx="1414652" cy="83099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4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6 x 3 = </a:t>
              </a:r>
              <a:endParaRPr/>
            </a:p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4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18 cm</a:t>
              </a:r>
              <a:r>
                <a:rPr baseline="30000" lang="en-GB" sz="24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2</a:t>
              </a:r>
              <a:endParaRPr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427" name="Google Shape;3427;p134"/>
          <p:cNvGrpSpPr/>
          <p:nvPr/>
        </p:nvGrpSpPr>
        <p:grpSpPr>
          <a:xfrm>
            <a:off x="660357" y="320678"/>
            <a:ext cx="1858361" cy="1728192"/>
            <a:chOff x="651231" y="332656"/>
            <a:chExt cx="1858361" cy="1728192"/>
          </a:xfrm>
        </p:grpSpPr>
        <p:sp>
          <p:nvSpPr>
            <p:cNvPr id="3428" name="Google Shape;3428;p134"/>
            <p:cNvSpPr/>
            <p:nvPr/>
          </p:nvSpPr>
          <p:spPr>
            <a:xfrm>
              <a:off x="703470" y="332656"/>
              <a:ext cx="1806122" cy="1728192"/>
            </a:xfrm>
            <a:prstGeom prst="rect">
              <a:avLst/>
            </a:prstGeom>
            <a:solidFill>
              <a:schemeClr val="lt1"/>
            </a:soli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429" name="Google Shape;3429;p134"/>
            <p:cNvSpPr/>
            <p:nvPr/>
          </p:nvSpPr>
          <p:spPr>
            <a:xfrm>
              <a:off x="1030304" y="637237"/>
              <a:ext cx="1220105" cy="1119029"/>
            </a:xfrm>
            <a:prstGeom prst="rtTriangle">
              <a:avLst/>
            </a:prstGeom>
            <a:noFill/>
            <a:ln cap="flat" cmpd="sng" w="254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430" name="Google Shape;3430;p134"/>
            <p:cNvSpPr txBox="1"/>
            <p:nvPr/>
          </p:nvSpPr>
          <p:spPr>
            <a:xfrm>
              <a:off x="1309832" y="1739717"/>
              <a:ext cx="525864" cy="27699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2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4cm</a:t>
              </a:r>
              <a:endParaRPr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431" name="Google Shape;3431;p134"/>
            <p:cNvSpPr txBox="1"/>
            <p:nvPr/>
          </p:nvSpPr>
          <p:spPr>
            <a:xfrm>
              <a:off x="1529759" y="823791"/>
              <a:ext cx="525864" cy="27699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2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5cm</a:t>
              </a:r>
              <a:endParaRPr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432" name="Google Shape;3432;p134"/>
            <p:cNvSpPr txBox="1"/>
            <p:nvPr/>
          </p:nvSpPr>
          <p:spPr>
            <a:xfrm>
              <a:off x="651231" y="1005641"/>
              <a:ext cx="525864" cy="27699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2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3cm</a:t>
              </a:r>
              <a:endParaRPr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433" name="Google Shape;3433;p134"/>
          <p:cNvGrpSpPr/>
          <p:nvPr/>
        </p:nvGrpSpPr>
        <p:grpSpPr>
          <a:xfrm>
            <a:off x="3487123" y="332656"/>
            <a:ext cx="1795086" cy="1716214"/>
            <a:chOff x="3487123" y="332656"/>
            <a:chExt cx="1795086" cy="1716214"/>
          </a:xfrm>
        </p:grpSpPr>
        <p:sp>
          <p:nvSpPr>
            <p:cNvPr id="3434" name="Google Shape;3434;p134"/>
            <p:cNvSpPr/>
            <p:nvPr/>
          </p:nvSpPr>
          <p:spPr>
            <a:xfrm>
              <a:off x="3487123" y="332656"/>
              <a:ext cx="1795086" cy="1716214"/>
            </a:xfrm>
            <a:prstGeom prst="rect">
              <a:avLst/>
            </a:prstGeom>
            <a:solidFill>
              <a:schemeClr val="lt1"/>
            </a:soli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435" name="Google Shape;3435;p134"/>
            <p:cNvSpPr/>
            <p:nvPr/>
          </p:nvSpPr>
          <p:spPr>
            <a:xfrm>
              <a:off x="4190814" y="590903"/>
              <a:ext cx="430610" cy="1187739"/>
            </a:xfrm>
            <a:prstGeom prst="triangle">
              <a:avLst>
                <a:gd fmla="val 50000" name="adj"/>
              </a:avLst>
            </a:prstGeom>
            <a:noFill/>
            <a:ln cap="flat" cmpd="sng" w="254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436" name="Google Shape;3436;p134"/>
            <p:cNvSpPr txBox="1"/>
            <p:nvPr/>
          </p:nvSpPr>
          <p:spPr>
            <a:xfrm>
              <a:off x="4199954" y="1756880"/>
              <a:ext cx="432048" cy="26161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1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3cm</a:t>
              </a:r>
              <a:endParaRPr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cxnSp>
          <p:nvCxnSpPr>
            <p:cNvPr id="3437" name="Google Shape;3437;p134"/>
            <p:cNvCxnSpPr>
              <a:stCxn id="3435" idx="0"/>
              <a:endCxn id="3436" idx="0"/>
            </p:cNvCxnSpPr>
            <p:nvPr/>
          </p:nvCxnSpPr>
          <p:spPr>
            <a:xfrm>
              <a:off x="4406119" y="590903"/>
              <a:ext cx="9900" cy="1166100"/>
            </a:xfrm>
            <a:prstGeom prst="straightConnector1">
              <a:avLst/>
            </a:prstGeom>
            <a:noFill/>
            <a:ln cap="flat" cmpd="sng" w="9525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3438" name="Google Shape;3438;p134"/>
            <p:cNvSpPr txBox="1"/>
            <p:nvPr/>
          </p:nvSpPr>
          <p:spPr>
            <a:xfrm>
              <a:off x="4331239" y="1270662"/>
              <a:ext cx="494529" cy="26161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1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6</a:t>
              </a:r>
              <a:r>
                <a:rPr lang="en-GB" sz="1100">
                  <a:solidFill>
                    <a:srgbClr val="FF0000"/>
                  </a:solidFill>
                  <a:latin typeface="Calibri"/>
                  <a:ea typeface="Calibri"/>
                  <a:cs typeface="Calibri"/>
                  <a:sym typeface="Calibri"/>
                </a:rPr>
                <a:t>cm</a:t>
              </a:r>
              <a:endParaRPr sz="11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439" name="Google Shape;3439;p134"/>
            <p:cNvSpPr txBox="1"/>
            <p:nvPr/>
          </p:nvSpPr>
          <p:spPr>
            <a:xfrm>
              <a:off x="3886243" y="1070005"/>
              <a:ext cx="432048" cy="26161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1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7cm</a:t>
              </a:r>
              <a:endParaRPr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440" name="Google Shape;3440;p134"/>
          <p:cNvGrpSpPr/>
          <p:nvPr/>
        </p:nvGrpSpPr>
        <p:grpSpPr>
          <a:xfrm>
            <a:off x="6373220" y="333531"/>
            <a:ext cx="1795086" cy="1716214"/>
            <a:chOff x="6376535" y="342703"/>
            <a:chExt cx="1795086" cy="1716214"/>
          </a:xfrm>
        </p:grpSpPr>
        <p:sp>
          <p:nvSpPr>
            <p:cNvPr id="3441" name="Google Shape;3441;p134"/>
            <p:cNvSpPr/>
            <p:nvPr/>
          </p:nvSpPr>
          <p:spPr>
            <a:xfrm>
              <a:off x="6376535" y="342703"/>
              <a:ext cx="1795086" cy="1716214"/>
            </a:xfrm>
            <a:prstGeom prst="rect">
              <a:avLst/>
            </a:prstGeom>
            <a:solidFill>
              <a:schemeClr val="lt1"/>
            </a:soli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442" name="Google Shape;3442;p134"/>
            <p:cNvSpPr/>
            <p:nvPr/>
          </p:nvSpPr>
          <p:spPr>
            <a:xfrm>
              <a:off x="6810279" y="543510"/>
              <a:ext cx="969970" cy="1184229"/>
            </a:xfrm>
            <a:prstGeom prst="triangle">
              <a:avLst>
                <a:gd fmla="val 50245" name="adj"/>
              </a:avLst>
            </a:prstGeom>
            <a:noFill/>
            <a:ln cap="flat" cmpd="sng" w="254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443" name="Google Shape;3443;p134"/>
            <p:cNvSpPr txBox="1"/>
            <p:nvPr/>
          </p:nvSpPr>
          <p:spPr>
            <a:xfrm>
              <a:off x="7136600" y="1727665"/>
              <a:ext cx="432048" cy="26161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1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7cm</a:t>
              </a:r>
              <a:endParaRPr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cxnSp>
          <p:nvCxnSpPr>
            <p:cNvPr id="3444" name="Google Shape;3444;p134"/>
            <p:cNvCxnSpPr>
              <a:endCxn id="3442" idx="3"/>
            </p:cNvCxnSpPr>
            <p:nvPr/>
          </p:nvCxnSpPr>
          <p:spPr>
            <a:xfrm>
              <a:off x="7295240" y="591039"/>
              <a:ext cx="2400" cy="1136700"/>
            </a:xfrm>
            <a:prstGeom prst="straightConnector1">
              <a:avLst/>
            </a:prstGeom>
            <a:noFill/>
            <a:ln cap="flat" cmpd="sng" w="9525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3445" name="Google Shape;3445;p134"/>
            <p:cNvSpPr txBox="1"/>
            <p:nvPr/>
          </p:nvSpPr>
          <p:spPr>
            <a:xfrm>
              <a:off x="7225601" y="1088812"/>
              <a:ext cx="432048" cy="26161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1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7cm</a:t>
              </a:r>
              <a:endParaRPr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446" name="Google Shape;3446;p134"/>
          <p:cNvGrpSpPr/>
          <p:nvPr/>
        </p:nvGrpSpPr>
        <p:grpSpPr>
          <a:xfrm>
            <a:off x="714506" y="3121152"/>
            <a:ext cx="1795086" cy="1716214"/>
            <a:chOff x="714506" y="3121152"/>
            <a:chExt cx="1795086" cy="1716214"/>
          </a:xfrm>
        </p:grpSpPr>
        <p:sp>
          <p:nvSpPr>
            <p:cNvPr id="3447" name="Google Shape;3447;p134"/>
            <p:cNvSpPr/>
            <p:nvPr/>
          </p:nvSpPr>
          <p:spPr>
            <a:xfrm>
              <a:off x="714506" y="3121152"/>
              <a:ext cx="1795086" cy="1716214"/>
            </a:xfrm>
            <a:prstGeom prst="rect">
              <a:avLst/>
            </a:prstGeom>
            <a:solidFill>
              <a:schemeClr val="lt1"/>
            </a:soli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448" name="Google Shape;3448;p134"/>
            <p:cNvSpPr/>
            <p:nvPr/>
          </p:nvSpPr>
          <p:spPr>
            <a:xfrm>
              <a:off x="971837" y="3724876"/>
              <a:ext cx="1220105" cy="522829"/>
            </a:xfrm>
            <a:prstGeom prst="parallelogram">
              <a:avLst>
                <a:gd fmla="val 25000" name="adj"/>
              </a:avLst>
            </a:prstGeom>
            <a:noFill/>
            <a:ln cap="flat" cmpd="sng" w="254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449" name="Google Shape;3449;p134"/>
            <p:cNvSpPr txBox="1"/>
            <p:nvPr/>
          </p:nvSpPr>
          <p:spPr>
            <a:xfrm>
              <a:off x="1331640" y="4293096"/>
              <a:ext cx="432048" cy="26161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1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6cm</a:t>
              </a:r>
              <a:endParaRPr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450" name="Google Shape;3450;p134"/>
            <p:cNvSpPr txBox="1"/>
            <p:nvPr/>
          </p:nvSpPr>
          <p:spPr>
            <a:xfrm>
              <a:off x="2077242" y="3816818"/>
              <a:ext cx="432048" cy="43088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1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3.5</a:t>
              </a:r>
              <a:endParaRPr/>
            </a:p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1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cm</a:t>
              </a:r>
              <a:endParaRPr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cxnSp>
          <p:nvCxnSpPr>
            <p:cNvPr id="3451" name="Google Shape;3451;p134"/>
            <p:cNvCxnSpPr>
              <a:stCxn id="3448" idx="0"/>
              <a:endCxn id="3448" idx="4"/>
            </p:cNvCxnSpPr>
            <p:nvPr/>
          </p:nvCxnSpPr>
          <p:spPr>
            <a:xfrm>
              <a:off x="1581890" y="3724876"/>
              <a:ext cx="0" cy="522900"/>
            </a:xfrm>
            <a:prstGeom prst="straightConnector1">
              <a:avLst/>
            </a:prstGeom>
            <a:noFill/>
            <a:ln cap="flat" cmpd="sng" w="9525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3452" name="Google Shape;3452;p134"/>
            <p:cNvSpPr txBox="1"/>
            <p:nvPr/>
          </p:nvSpPr>
          <p:spPr>
            <a:xfrm>
              <a:off x="1493886" y="3861048"/>
              <a:ext cx="432048" cy="26161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1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3cm</a:t>
              </a:r>
              <a:endParaRPr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453" name="Google Shape;3453;p134"/>
          <p:cNvGrpSpPr/>
          <p:nvPr/>
        </p:nvGrpSpPr>
        <p:grpSpPr>
          <a:xfrm>
            <a:off x="3534451" y="3134173"/>
            <a:ext cx="1865411" cy="1716214"/>
            <a:chOff x="3534451" y="3134173"/>
            <a:chExt cx="1865411" cy="1716214"/>
          </a:xfrm>
        </p:grpSpPr>
        <p:grpSp>
          <p:nvGrpSpPr>
            <p:cNvPr id="3454" name="Google Shape;3454;p134"/>
            <p:cNvGrpSpPr/>
            <p:nvPr/>
          </p:nvGrpSpPr>
          <p:grpSpPr>
            <a:xfrm>
              <a:off x="3534451" y="3134173"/>
              <a:ext cx="1865411" cy="1716214"/>
              <a:chOff x="4126900" y="3045333"/>
              <a:chExt cx="1865411" cy="1716214"/>
            </a:xfrm>
          </p:grpSpPr>
          <p:sp>
            <p:nvSpPr>
              <p:cNvPr id="3455" name="Google Shape;3455;p134"/>
              <p:cNvSpPr/>
              <p:nvPr/>
            </p:nvSpPr>
            <p:spPr>
              <a:xfrm>
                <a:off x="4126900" y="3045333"/>
                <a:ext cx="1795086" cy="1716214"/>
              </a:xfrm>
              <a:prstGeom prst="rect">
                <a:avLst/>
              </a:prstGeom>
              <a:solidFill>
                <a:schemeClr val="lt1"/>
              </a:solidFill>
              <a:ln cap="flat" cmpd="sng" w="25400">
                <a:solidFill>
                  <a:srgbClr val="395E89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56" name="Google Shape;3456;p134"/>
              <p:cNvSpPr/>
              <p:nvPr/>
            </p:nvSpPr>
            <p:spPr>
              <a:xfrm>
                <a:off x="4269699" y="3531332"/>
                <a:ext cx="1467595" cy="792088"/>
              </a:xfrm>
              <a:prstGeom prst="parallelogram">
                <a:avLst>
                  <a:gd fmla="val 25000" name="adj"/>
                </a:avLst>
              </a:prstGeom>
              <a:noFill/>
              <a:ln cap="flat" cmpd="sng" w="2540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57" name="Google Shape;3457;p134"/>
              <p:cNvSpPr txBox="1"/>
              <p:nvPr/>
            </p:nvSpPr>
            <p:spPr>
              <a:xfrm>
                <a:off x="4865282" y="3281082"/>
                <a:ext cx="438551" cy="2616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1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8cm</a:t>
                </a:r>
                <a:endParaRPr sz="11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58" name="Google Shape;3458;p134"/>
              <p:cNvSpPr txBox="1"/>
              <p:nvPr/>
            </p:nvSpPr>
            <p:spPr>
              <a:xfrm>
                <a:off x="5553760" y="3842322"/>
                <a:ext cx="438551" cy="43088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1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4.5</a:t>
                </a:r>
                <a:endParaRPr/>
              </a:p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1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cm</a:t>
                </a:r>
                <a:endParaRPr sz="11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59" name="Google Shape;3459;p134"/>
              <p:cNvSpPr txBox="1"/>
              <p:nvPr/>
            </p:nvSpPr>
            <p:spPr>
              <a:xfrm>
                <a:off x="4805167" y="3791386"/>
                <a:ext cx="438551" cy="2616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1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4cm</a:t>
                </a:r>
                <a:endParaRPr sz="11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cxnSp>
          <p:nvCxnSpPr>
            <p:cNvPr id="3460" name="Google Shape;3460;p134"/>
            <p:cNvCxnSpPr/>
            <p:nvPr/>
          </p:nvCxnSpPr>
          <p:spPr>
            <a:xfrm>
              <a:off x="4272833" y="3631532"/>
              <a:ext cx="0" cy="780728"/>
            </a:xfrm>
            <a:prstGeom prst="straightConnector1">
              <a:avLst/>
            </a:prstGeom>
            <a:noFill/>
            <a:ln cap="flat" cmpd="sng" w="9525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</p:cxnSp>
      </p:grpSp>
      <p:grpSp>
        <p:nvGrpSpPr>
          <p:cNvPr id="3461" name="Google Shape;3461;p134"/>
          <p:cNvGrpSpPr/>
          <p:nvPr/>
        </p:nvGrpSpPr>
        <p:grpSpPr>
          <a:xfrm>
            <a:off x="6459326" y="3128183"/>
            <a:ext cx="1915265" cy="1716214"/>
            <a:chOff x="6459326" y="3128183"/>
            <a:chExt cx="1915265" cy="1716214"/>
          </a:xfrm>
        </p:grpSpPr>
        <p:sp>
          <p:nvSpPr>
            <p:cNvPr id="3462" name="Google Shape;3462;p134"/>
            <p:cNvSpPr/>
            <p:nvPr/>
          </p:nvSpPr>
          <p:spPr>
            <a:xfrm>
              <a:off x="6459326" y="3128183"/>
              <a:ext cx="1795086" cy="1716214"/>
            </a:xfrm>
            <a:prstGeom prst="rect">
              <a:avLst/>
            </a:prstGeom>
            <a:solidFill>
              <a:schemeClr val="lt1"/>
            </a:soli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463" name="Google Shape;3463;p134"/>
            <p:cNvSpPr/>
            <p:nvPr/>
          </p:nvSpPr>
          <p:spPr>
            <a:xfrm>
              <a:off x="6626737" y="3573016"/>
              <a:ext cx="1401647" cy="674689"/>
            </a:xfrm>
            <a:prstGeom prst="parallelogram">
              <a:avLst>
                <a:gd fmla="val 25000" name="adj"/>
              </a:avLst>
            </a:prstGeom>
            <a:noFill/>
            <a:ln cap="flat" cmpd="sng" w="254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464" name="Google Shape;3464;p134"/>
            <p:cNvSpPr txBox="1"/>
            <p:nvPr/>
          </p:nvSpPr>
          <p:spPr>
            <a:xfrm>
              <a:off x="7133285" y="4362049"/>
              <a:ext cx="506922" cy="26161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1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7cm</a:t>
              </a:r>
              <a:endParaRPr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465" name="Google Shape;3465;p134"/>
            <p:cNvSpPr txBox="1"/>
            <p:nvPr/>
          </p:nvSpPr>
          <p:spPr>
            <a:xfrm>
              <a:off x="7184849" y="3717649"/>
              <a:ext cx="506922" cy="26161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1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3cm</a:t>
              </a:r>
              <a:endParaRPr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466" name="Google Shape;3466;p134"/>
            <p:cNvSpPr txBox="1"/>
            <p:nvPr/>
          </p:nvSpPr>
          <p:spPr>
            <a:xfrm>
              <a:off x="7867669" y="3800357"/>
              <a:ext cx="506922" cy="43088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1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3.5</a:t>
              </a:r>
              <a:endParaRPr/>
            </a:p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1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cm</a:t>
              </a:r>
              <a:endParaRPr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cxnSp>
          <p:nvCxnSpPr>
            <p:cNvPr id="3467" name="Google Shape;3467;p134"/>
            <p:cNvCxnSpPr/>
            <p:nvPr/>
          </p:nvCxnSpPr>
          <p:spPr>
            <a:xfrm>
              <a:off x="7207169" y="3573016"/>
              <a:ext cx="0" cy="674689"/>
            </a:xfrm>
            <a:prstGeom prst="straightConnector1">
              <a:avLst/>
            </a:prstGeom>
            <a:noFill/>
            <a:ln cap="flat" cmpd="sng" w="9525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</p:cxnSp>
      </p:grp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2000"/>
                                        <p:tgtEl>
                                          <p:spTgt spid="34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2000"/>
                                        <p:tgtEl>
                                          <p:spTgt spid="34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2000"/>
                                        <p:tgtEl>
                                          <p:spTgt spid="34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2000"/>
                                        <p:tgtEl>
                                          <p:spTgt spid="34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2000"/>
                                        <p:tgtEl>
                                          <p:spTgt spid="34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2000"/>
                                        <p:tgtEl>
                                          <p:spTgt spid="34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71" name="Shape 34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2" name="Google Shape;3472;p135"/>
          <p:cNvSpPr/>
          <p:nvPr/>
        </p:nvSpPr>
        <p:spPr>
          <a:xfrm>
            <a:off x="703470" y="2175769"/>
            <a:ext cx="1806122" cy="571537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73" name="Google Shape;3473;p135"/>
          <p:cNvSpPr/>
          <p:nvPr/>
        </p:nvSpPr>
        <p:spPr>
          <a:xfrm>
            <a:off x="1959269" y="2175769"/>
            <a:ext cx="480923" cy="571537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74" name="Google Shape;3474;p135"/>
          <p:cNvSpPr txBox="1"/>
          <p:nvPr/>
        </p:nvSpPr>
        <p:spPr>
          <a:xfrm>
            <a:off x="785078" y="2216961"/>
            <a:ext cx="32144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</a:t>
            </a:r>
            <a:endParaRPr/>
          </a:p>
        </p:txBody>
      </p:sp>
      <p:sp>
        <p:nvSpPr>
          <p:cNvPr id="3475" name="Google Shape;3475;p135"/>
          <p:cNvSpPr txBox="1"/>
          <p:nvPr/>
        </p:nvSpPr>
        <p:spPr>
          <a:xfrm>
            <a:off x="1983706" y="2276871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76" name="Google Shape;3476;p135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3477" name="Google Shape;3477;p135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3478" name="Google Shape;3478;p135"/>
          <p:cNvSpPr txBox="1"/>
          <p:nvPr/>
        </p:nvSpPr>
        <p:spPr>
          <a:xfrm>
            <a:off x="285736" y="5908052"/>
            <a:ext cx="797419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find the area of these shapes.  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79" name="Google Shape;3479;p135"/>
          <p:cNvSpPr/>
          <p:nvPr/>
        </p:nvSpPr>
        <p:spPr>
          <a:xfrm>
            <a:off x="737296" y="4972534"/>
            <a:ext cx="1806122" cy="571537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80" name="Google Shape;3480;p135"/>
          <p:cNvSpPr/>
          <p:nvPr/>
        </p:nvSpPr>
        <p:spPr>
          <a:xfrm>
            <a:off x="1993095" y="4972534"/>
            <a:ext cx="480923" cy="571537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81" name="Google Shape;3481;p135"/>
          <p:cNvSpPr txBox="1"/>
          <p:nvPr/>
        </p:nvSpPr>
        <p:spPr>
          <a:xfrm>
            <a:off x="818904" y="5013726"/>
            <a:ext cx="32144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D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82" name="Google Shape;3482;p135"/>
          <p:cNvSpPr txBox="1"/>
          <p:nvPr/>
        </p:nvSpPr>
        <p:spPr>
          <a:xfrm>
            <a:off x="2017532" y="507363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83" name="Google Shape;3483;p135"/>
          <p:cNvSpPr/>
          <p:nvPr/>
        </p:nvSpPr>
        <p:spPr>
          <a:xfrm>
            <a:off x="3534451" y="4965470"/>
            <a:ext cx="1806122" cy="571537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84" name="Google Shape;3484;p135"/>
          <p:cNvSpPr/>
          <p:nvPr/>
        </p:nvSpPr>
        <p:spPr>
          <a:xfrm>
            <a:off x="4790250" y="4965470"/>
            <a:ext cx="480923" cy="571537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85" name="Google Shape;3485;p135"/>
          <p:cNvSpPr txBox="1"/>
          <p:nvPr/>
        </p:nvSpPr>
        <p:spPr>
          <a:xfrm>
            <a:off x="3616059" y="5006662"/>
            <a:ext cx="32144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86" name="Google Shape;3486;p135"/>
          <p:cNvSpPr txBox="1"/>
          <p:nvPr/>
        </p:nvSpPr>
        <p:spPr>
          <a:xfrm>
            <a:off x="4814687" y="5066572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0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87" name="Google Shape;3487;p135"/>
          <p:cNvSpPr/>
          <p:nvPr/>
        </p:nvSpPr>
        <p:spPr>
          <a:xfrm>
            <a:off x="6453808" y="4941168"/>
            <a:ext cx="1806122" cy="571537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88" name="Google Shape;3488;p135"/>
          <p:cNvSpPr/>
          <p:nvPr/>
        </p:nvSpPr>
        <p:spPr>
          <a:xfrm>
            <a:off x="7709607" y="4941168"/>
            <a:ext cx="480923" cy="571537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89" name="Google Shape;3489;p135"/>
          <p:cNvSpPr txBox="1"/>
          <p:nvPr/>
        </p:nvSpPr>
        <p:spPr>
          <a:xfrm>
            <a:off x="6535416" y="4982360"/>
            <a:ext cx="32144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F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90" name="Google Shape;3490;p135"/>
          <p:cNvSpPr txBox="1"/>
          <p:nvPr/>
        </p:nvSpPr>
        <p:spPr>
          <a:xfrm>
            <a:off x="7734044" y="5042270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91" name="Google Shape;3491;p135"/>
          <p:cNvSpPr/>
          <p:nvPr/>
        </p:nvSpPr>
        <p:spPr>
          <a:xfrm>
            <a:off x="6384408" y="2202569"/>
            <a:ext cx="1806122" cy="571537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92" name="Google Shape;3492;p135"/>
          <p:cNvSpPr/>
          <p:nvPr/>
        </p:nvSpPr>
        <p:spPr>
          <a:xfrm>
            <a:off x="7640207" y="2202569"/>
            <a:ext cx="480923" cy="571537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93" name="Google Shape;3493;p135"/>
          <p:cNvSpPr txBox="1"/>
          <p:nvPr/>
        </p:nvSpPr>
        <p:spPr>
          <a:xfrm>
            <a:off x="6466016" y="2243761"/>
            <a:ext cx="32144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94" name="Google Shape;3494;p135"/>
          <p:cNvSpPr txBox="1"/>
          <p:nvPr/>
        </p:nvSpPr>
        <p:spPr>
          <a:xfrm>
            <a:off x="7664644" y="2303671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95" name="Google Shape;3495;p135"/>
          <p:cNvSpPr/>
          <p:nvPr/>
        </p:nvSpPr>
        <p:spPr>
          <a:xfrm>
            <a:off x="3465051" y="2175769"/>
            <a:ext cx="1806122" cy="571537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96" name="Google Shape;3496;p135"/>
          <p:cNvSpPr/>
          <p:nvPr/>
        </p:nvSpPr>
        <p:spPr>
          <a:xfrm>
            <a:off x="4720850" y="2175769"/>
            <a:ext cx="480923" cy="571537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97" name="Google Shape;3497;p135"/>
          <p:cNvSpPr txBox="1"/>
          <p:nvPr/>
        </p:nvSpPr>
        <p:spPr>
          <a:xfrm>
            <a:off x="3546659" y="2216961"/>
            <a:ext cx="32144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B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98" name="Google Shape;3498;p135"/>
          <p:cNvSpPr txBox="1"/>
          <p:nvPr/>
        </p:nvSpPr>
        <p:spPr>
          <a:xfrm>
            <a:off x="4745287" y="2276871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3499" name="Google Shape;3499;p135"/>
          <p:cNvGrpSpPr/>
          <p:nvPr/>
        </p:nvGrpSpPr>
        <p:grpSpPr>
          <a:xfrm>
            <a:off x="703470" y="332656"/>
            <a:ext cx="1806122" cy="1935217"/>
            <a:chOff x="703470" y="332656"/>
            <a:chExt cx="1806122" cy="1935217"/>
          </a:xfrm>
        </p:grpSpPr>
        <p:sp>
          <p:nvSpPr>
            <p:cNvPr id="3500" name="Google Shape;3500;p135"/>
            <p:cNvSpPr/>
            <p:nvPr/>
          </p:nvSpPr>
          <p:spPr>
            <a:xfrm>
              <a:off x="703470" y="332656"/>
              <a:ext cx="1806122" cy="1728192"/>
            </a:xfrm>
            <a:prstGeom prst="rect">
              <a:avLst/>
            </a:prstGeom>
            <a:solidFill>
              <a:schemeClr val="accent1"/>
            </a:soli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501" name="Google Shape;3501;p135"/>
            <p:cNvSpPr txBox="1"/>
            <p:nvPr/>
          </p:nvSpPr>
          <p:spPr>
            <a:xfrm>
              <a:off x="848872" y="698213"/>
              <a:ext cx="1490880" cy="156966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4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5 x 4=20</a:t>
              </a:r>
              <a:endParaRPr/>
            </a:p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4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3 x 8=24</a:t>
              </a:r>
              <a:endParaRPr/>
            </a:p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4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=44cm</a:t>
              </a:r>
              <a:r>
                <a:rPr baseline="30000" lang="en-GB" sz="24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2</a:t>
              </a:r>
              <a:endParaRPr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502" name="Google Shape;3502;p135"/>
          <p:cNvSpPr/>
          <p:nvPr/>
        </p:nvSpPr>
        <p:spPr>
          <a:xfrm>
            <a:off x="3534451" y="3122195"/>
            <a:ext cx="1806122" cy="1728192"/>
          </a:xfrm>
          <a:prstGeom prst="rect">
            <a:avLst/>
          </a:prstGeom>
          <a:solidFill>
            <a:schemeClr val="accen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03" name="Google Shape;3503;p135"/>
          <p:cNvSpPr txBox="1"/>
          <p:nvPr/>
        </p:nvSpPr>
        <p:spPr>
          <a:xfrm>
            <a:off x="3619850" y="3181933"/>
            <a:ext cx="1527449" cy="15696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2 x 4.5=9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1 x 1.5=1.5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8 x 2.5=20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=30.5 cm</a:t>
            </a:r>
            <a:r>
              <a:rPr baseline="30000"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3504" name="Google Shape;3504;p135"/>
          <p:cNvGrpSpPr/>
          <p:nvPr/>
        </p:nvGrpSpPr>
        <p:grpSpPr>
          <a:xfrm>
            <a:off x="6453808" y="3101036"/>
            <a:ext cx="1806122" cy="1728192"/>
            <a:chOff x="772870" y="311497"/>
            <a:chExt cx="1806122" cy="1728192"/>
          </a:xfrm>
        </p:grpSpPr>
        <p:sp>
          <p:nvSpPr>
            <p:cNvPr id="3505" name="Google Shape;3505;p135"/>
            <p:cNvSpPr/>
            <p:nvPr/>
          </p:nvSpPr>
          <p:spPr>
            <a:xfrm>
              <a:off x="772870" y="311497"/>
              <a:ext cx="1806122" cy="1728192"/>
            </a:xfrm>
            <a:prstGeom prst="rect">
              <a:avLst/>
            </a:prstGeom>
            <a:solidFill>
              <a:schemeClr val="accent1"/>
            </a:soli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506" name="Google Shape;3506;p135"/>
            <p:cNvSpPr txBox="1"/>
            <p:nvPr/>
          </p:nvSpPr>
          <p:spPr>
            <a:xfrm>
              <a:off x="838364" y="332656"/>
              <a:ext cx="1671227" cy="120032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4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9 x 3 =27</a:t>
              </a:r>
              <a:endParaRPr/>
            </a:p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4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2 x 3 x ½=3 </a:t>
              </a:r>
              <a:endParaRPr/>
            </a:p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4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=30cm</a:t>
              </a:r>
              <a:r>
                <a:rPr baseline="30000" lang="en-GB" sz="24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2</a:t>
              </a:r>
              <a:endParaRPr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507" name="Google Shape;3507;p135"/>
          <p:cNvGrpSpPr/>
          <p:nvPr/>
        </p:nvGrpSpPr>
        <p:grpSpPr>
          <a:xfrm>
            <a:off x="6371017" y="332656"/>
            <a:ext cx="1806122" cy="1728192"/>
            <a:chOff x="703470" y="332656"/>
            <a:chExt cx="1806122" cy="1728192"/>
          </a:xfrm>
        </p:grpSpPr>
        <p:sp>
          <p:nvSpPr>
            <p:cNvPr id="3508" name="Google Shape;3508;p135"/>
            <p:cNvSpPr/>
            <p:nvPr/>
          </p:nvSpPr>
          <p:spPr>
            <a:xfrm>
              <a:off x="703470" y="332656"/>
              <a:ext cx="1806122" cy="1728192"/>
            </a:xfrm>
            <a:prstGeom prst="rect">
              <a:avLst/>
            </a:prstGeom>
            <a:solidFill>
              <a:schemeClr val="accent1"/>
            </a:soli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509" name="Google Shape;3509;p135"/>
            <p:cNvSpPr txBox="1"/>
            <p:nvPr/>
          </p:nvSpPr>
          <p:spPr>
            <a:xfrm>
              <a:off x="846345" y="524596"/>
              <a:ext cx="1547154" cy="120032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4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2 x 7 = 14</a:t>
              </a:r>
              <a:endParaRPr/>
            </a:p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4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4 x 7 = 28</a:t>
              </a:r>
              <a:endParaRPr/>
            </a:p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4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=42cm</a:t>
              </a:r>
              <a:r>
                <a:rPr baseline="30000" lang="en-GB" sz="24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2</a:t>
              </a:r>
              <a:endParaRPr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510" name="Google Shape;3510;p135"/>
          <p:cNvGrpSpPr/>
          <p:nvPr/>
        </p:nvGrpSpPr>
        <p:grpSpPr>
          <a:xfrm>
            <a:off x="3476087" y="332656"/>
            <a:ext cx="1806122" cy="1728192"/>
            <a:chOff x="703470" y="332656"/>
            <a:chExt cx="1806122" cy="1728192"/>
          </a:xfrm>
        </p:grpSpPr>
        <p:sp>
          <p:nvSpPr>
            <p:cNvPr id="3511" name="Google Shape;3511;p135"/>
            <p:cNvSpPr/>
            <p:nvPr/>
          </p:nvSpPr>
          <p:spPr>
            <a:xfrm>
              <a:off x="703470" y="332656"/>
              <a:ext cx="1806122" cy="1728192"/>
            </a:xfrm>
            <a:prstGeom prst="rect">
              <a:avLst/>
            </a:prstGeom>
            <a:solidFill>
              <a:schemeClr val="accent1"/>
            </a:soli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512" name="Google Shape;3512;p135"/>
            <p:cNvSpPr txBox="1"/>
            <p:nvPr/>
          </p:nvSpPr>
          <p:spPr>
            <a:xfrm>
              <a:off x="818904" y="476672"/>
              <a:ext cx="1553323" cy="120032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4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4 x 10= 40</a:t>
              </a:r>
              <a:endParaRPr/>
            </a:p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4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3 x 4 = 12</a:t>
              </a:r>
              <a:endParaRPr/>
            </a:p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4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=52cm</a:t>
              </a:r>
              <a:r>
                <a:rPr baseline="30000" lang="en-GB" sz="24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2</a:t>
              </a:r>
              <a:r>
                <a:rPr lang="en-GB" sz="24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 </a:t>
              </a:r>
              <a:endParaRPr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513" name="Google Shape;3513;p135"/>
          <p:cNvGrpSpPr/>
          <p:nvPr/>
        </p:nvGrpSpPr>
        <p:grpSpPr>
          <a:xfrm>
            <a:off x="606176" y="3122195"/>
            <a:ext cx="2068362" cy="1728192"/>
            <a:chOff x="606176" y="332656"/>
            <a:chExt cx="2068362" cy="1728192"/>
          </a:xfrm>
        </p:grpSpPr>
        <p:sp>
          <p:nvSpPr>
            <p:cNvPr id="3514" name="Google Shape;3514;p135"/>
            <p:cNvSpPr/>
            <p:nvPr/>
          </p:nvSpPr>
          <p:spPr>
            <a:xfrm>
              <a:off x="703470" y="332656"/>
              <a:ext cx="1806122" cy="1728192"/>
            </a:xfrm>
            <a:prstGeom prst="rect">
              <a:avLst/>
            </a:prstGeom>
            <a:solidFill>
              <a:schemeClr val="accent1"/>
            </a:soli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515" name="Google Shape;3515;p135"/>
            <p:cNvSpPr txBox="1"/>
            <p:nvPr/>
          </p:nvSpPr>
          <p:spPr>
            <a:xfrm>
              <a:off x="606176" y="480331"/>
              <a:ext cx="2068362" cy="120032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4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16 x 7 = 112</a:t>
              </a:r>
              <a:endParaRPr/>
            </a:p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4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3 x 12 = 36</a:t>
              </a:r>
              <a:endParaRPr/>
            </a:p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4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112-36=76cm</a:t>
              </a:r>
              <a:r>
                <a:rPr baseline="30000" lang="en-GB" sz="24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2</a:t>
              </a:r>
              <a:endParaRPr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516" name="Google Shape;3516;p135"/>
          <p:cNvGrpSpPr/>
          <p:nvPr/>
        </p:nvGrpSpPr>
        <p:grpSpPr>
          <a:xfrm>
            <a:off x="717254" y="346349"/>
            <a:ext cx="1806122" cy="1728192"/>
            <a:chOff x="712596" y="320678"/>
            <a:chExt cx="1806122" cy="1728192"/>
          </a:xfrm>
        </p:grpSpPr>
        <p:sp>
          <p:nvSpPr>
            <p:cNvPr id="3517" name="Google Shape;3517;p135"/>
            <p:cNvSpPr/>
            <p:nvPr/>
          </p:nvSpPr>
          <p:spPr>
            <a:xfrm>
              <a:off x="712596" y="320678"/>
              <a:ext cx="1806122" cy="1728192"/>
            </a:xfrm>
            <a:prstGeom prst="rect">
              <a:avLst/>
            </a:prstGeom>
            <a:solidFill>
              <a:schemeClr val="lt1"/>
            </a:soli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518" name="Google Shape;3518;p135"/>
            <p:cNvSpPr txBox="1"/>
            <p:nvPr/>
          </p:nvSpPr>
          <p:spPr>
            <a:xfrm>
              <a:off x="1318958" y="1727739"/>
              <a:ext cx="525864" cy="27699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2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8cm</a:t>
              </a:r>
              <a:endParaRPr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519" name="Google Shape;3519;p135"/>
            <p:cNvSpPr txBox="1"/>
            <p:nvPr/>
          </p:nvSpPr>
          <p:spPr>
            <a:xfrm>
              <a:off x="1560403" y="908720"/>
              <a:ext cx="525864" cy="27699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2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5cm</a:t>
              </a:r>
              <a:endParaRPr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520" name="Google Shape;3520;p135"/>
            <p:cNvSpPr txBox="1"/>
            <p:nvPr/>
          </p:nvSpPr>
          <p:spPr>
            <a:xfrm>
              <a:off x="712596" y="993663"/>
              <a:ext cx="525864" cy="27699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2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8cm</a:t>
              </a:r>
              <a:endParaRPr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521" name="Google Shape;3521;p135"/>
            <p:cNvSpPr/>
            <p:nvPr/>
          </p:nvSpPr>
          <p:spPr>
            <a:xfrm>
              <a:off x="1167938" y="1119990"/>
              <a:ext cx="852748" cy="53860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522" name="Google Shape;3522;p135"/>
            <p:cNvSpPr/>
            <p:nvPr/>
          </p:nvSpPr>
          <p:spPr>
            <a:xfrm>
              <a:off x="1167938" y="698285"/>
              <a:ext cx="385884" cy="42177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523" name="Google Shape;3523;p135"/>
            <p:cNvSpPr txBox="1"/>
            <p:nvPr/>
          </p:nvSpPr>
          <p:spPr>
            <a:xfrm>
              <a:off x="1936798" y="1206999"/>
              <a:ext cx="525864" cy="27699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2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4cm</a:t>
              </a:r>
              <a:endParaRPr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524" name="Google Shape;3524;p135"/>
          <p:cNvGrpSpPr/>
          <p:nvPr/>
        </p:nvGrpSpPr>
        <p:grpSpPr>
          <a:xfrm>
            <a:off x="3476320" y="338645"/>
            <a:ext cx="1897193" cy="1716214"/>
            <a:chOff x="3487123" y="332656"/>
            <a:chExt cx="1897193" cy="1716214"/>
          </a:xfrm>
        </p:grpSpPr>
        <p:sp>
          <p:nvSpPr>
            <p:cNvPr id="3525" name="Google Shape;3525;p135"/>
            <p:cNvSpPr/>
            <p:nvPr/>
          </p:nvSpPr>
          <p:spPr>
            <a:xfrm>
              <a:off x="3487123" y="332656"/>
              <a:ext cx="1795086" cy="1716214"/>
            </a:xfrm>
            <a:prstGeom prst="rect">
              <a:avLst/>
            </a:prstGeom>
            <a:solidFill>
              <a:schemeClr val="lt1"/>
            </a:soli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526" name="Google Shape;3526;p135"/>
            <p:cNvSpPr txBox="1"/>
            <p:nvPr/>
          </p:nvSpPr>
          <p:spPr>
            <a:xfrm>
              <a:off x="4870333" y="1013062"/>
              <a:ext cx="513983" cy="26161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1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10cm</a:t>
              </a:r>
              <a:endParaRPr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527" name="Google Shape;3527;p135"/>
            <p:cNvSpPr txBox="1"/>
            <p:nvPr/>
          </p:nvSpPr>
          <p:spPr>
            <a:xfrm>
              <a:off x="4298848" y="1414965"/>
              <a:ext cx="494529" cy="26161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1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6cm</a:t>
              </a:r>
              <a:endParaRPr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528" name="Google Shape;3528;p135"/>
            <p:cNvSpPr txBox="1"/>
            <p:nvPr/>
          </p:nvSpPr>
          <p:spPr>
            <a:xfrm>
              <a:off x="4423777" y="347676"/>
              <a:ext cx="432048" cy="26161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1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7cm</a:t>
              </a:r>
              <a:endParaRPr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529" name="Google Shape;3529;p135"/>
            <p:cNvSpPr/>
            <p:nvPr/>
          </p:nvSpPr>
          <p:spPr>
            <a:xfrm>
              <a:off x="4318291" y="581731"/>
              <a:ext cx="643020" cy="54472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530" name="Google Shape;3530;p135"/>
            <p:cNvSpPr/>
            <p:nvPr/>
          </p:nvSpPr>
          <p:spPr>
            <a:xfrm>
              <a:off x="4651269" y="1126452"/>
              <a:ext cx="310042" cy="72284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531" name="Google Shape;3531;p135"/>
            <p:cNvSpPr txBox="1"/>
            <p:nvPr/>
          </p:nvSpPr>
          <p:spPr>
            <a:xfrm>
              <a:off x="4608560" y="1786201"/>
              <a:ext cx="494529" cy="26161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1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4cm</a:t>
              </a:r>
              <a:endParaRPr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532" name="Google Shape;3532;p135"/>
          <p:cNvGrpSpPr/>
          <p:nvPr/>
        </p:nvGrpSpPr>
        <p:grpSpPr>
          <a:xfrm>
            <a:off x="6299106" y="338645"/>
            <a:ext cx="2008836" cy="1716214"/>
            <a:chOff x="6294763" y="333531"/>
            <a:chExt cx="2008836" cy="1716214"/>
          </a:xfrm>
        </p:grpSpPr>
        <p:sp>
          <p:nvSpPr>
            <p:cNvPr id="3533" name="Google Shape;3533;p135"/>
            <p:cNvSpPr/>
            <p:nvPr/>
          </p:nvSpPr>
          <p:spPr>
            <a:xfrm>
              <a:off x="6373220" y="333531"/>
              <a:ext cx="1795086" cy="1716214"/>
            </a:xfrm>
            <a:prstGeom prst="rect">
              <a:avLst/>
            </a:prstGeom>
            <a:solidFill>
              <a:schemeClr val="lt1"/>
            </a:soli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534" name="Google Shape;3534;p135"/>
            <p:cNvSpPr txBox="1"/>
            <p:nvPr/>
          </p:nvSpPr>
          <p:spPr>
            <a:xfrm>
              <a:off x="6647906" y="1693409"/>
              <a:ext cx="432048" cy="26161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1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4cm</a:t>
              </a:r>
              <a:endParaRPr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535" name="Google Shape;3535;p135"/>
            <p:cNvSpPr txBox="1"/>
            <p:nvPr/>
          </p:nvSpPr>
          <p:spPr>
            <a:xfrm>
              <a:off x="7222286" y="1079640"/>
              <a:ext cx="432048" cy="26161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1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7cm</a:t>
              </a:r>
              <a:endParaRPr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3536" name="Google Shape;3536;p135"/>
            <p:cNvGrpSpPr/>
            <p:nvPr/>
          </p:nvGrpSpPr>
          <p:grpSpPr>
            <a:xfrm>
              <a:off x="6634334" y="729370"/>
              <a:ext cx="1323331" cy="964039"/>
              <a:chOff x="6626737" y="587720"/>
              <a:chExt cx="1323331" cy="964039"/>
            </a:xfrm>
          </p:grpSpPr>
          <p:sp>
            <p:nvSpPr>
              <p:cNvPr id="3537" name="Google Shape;3537;p135"/>
              <p:cNvSpPr/>
              <p:nvPr/>
            </p:nvSpPr>
            <p:spPr>
              <a:xfrm>
                <a:off x="6626737" y="587720"/>
                <a:ext cx="1323331" cy="347124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538" name="Google Shape;3538;p135"/>
              <p:cNvSpPr/>
              <p:nvPr/>
            </p:nvSpPr>
            <p:spPr>
              <a:xfrm>
                <a:off x="6626737" y="934391"/>
                <a:ext cx="393535" cy="617368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3539" name="Google Shape;3539;p135"/>
            <p:cNvSpPr txBox="1"/>
            <p:nvPr/>
          </p:nvSpPr>
          <p:spPr>
            <a:xfrm>
              <a:off x="7871551" y="777915"/>
              <a:ext cx="432048" cy="26161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1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2cm</a:t>
              </a:r>
              <a:endParaRPr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540" name="Google Shape;3540;p135"/>
            <p:cNvSpPr txBox="1"/>
            <p:nvPr/>
          </p:nvSpPr>
          <p:spPr>
            <a:xfrm>
              <a:off x="6294763" y="1072890"/>
              <a:ext cx="432048" cy="26161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1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7cm</a:t>
              </a:r>
              <a:endParaRPr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541" name="Google Shape;3541;p135"/>
          <p:cNvGrpSpPr/>
          <p:nvPr/>
        </p:nvGrpSpPr>
        <p:grpSpPr>
          <a:xfrm>
            <a:off x="702140" y="3134173"/>
            <a:ext cx="1931049" cy="1716214"/>
            <a:chOff x="2090925" y="2990347"/>
            <a:chExt cx="1931049" cy="1716214"/>
          </a:xfrm>
        </p:grpSpPr>
        <p:grpSp>
          <p:nvGrpSpPr>
            <p:cNvPr id="3542" name="Google Shape;3542;p135"/>
            <p:cNvGrpSpPr/>
            <p:nvPr/>
          </p:nvGrpSpPr>
          <p:grpSpPr>
            <a:xfrm>
              <a:off x="2090925" y="2990347"/>
              <a:ext cx="1931049" cy="1716214"/>
              <a:chOff x="696735" y="3121152"/>
              <a:chExt cx="1931049" cy="1716214"/>
            </a:xfrm>
          </p:grpSpPr>
          <p:sp>
            <p:nvSpPr>
              <p:cNvPr id="3543" name="Google Shape;3543;p135"/>
              <p:cNvSpPr/>
              <p:nvPr/>
            </p:nvSpPr>
            <p:spPr>
              <a:xfrm>
                <a:off x="714506" y="3121152"/>
                <a:ext cx="1795086" cy="1716214"/>
              </a:xfrm>
              <a:prstGeom prst="rect">
                <a:avLst/>
              </a:prstGeom>
              <a:solidFill>
                <a:schemeClr val="lt1"/>
              </a:solidFill>
              <a:ln cap="flat" cmpd="sng" w="25400">
                <a:solidFill>
                  <a:srgbClr val="395E89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544" name="Google Shape;3544;p135"/>
              <p:cNvSpPr txBox="1"/>
              <p:nvPr/>
            </p:nvSpPr>
            <p:spPr>
              <a:xfrm>
                <a:off x="1436263" y="4362049"/>
                <a:ext cx="506756" cy="2616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1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16cm</a:t>
                </a:r>
                <a:endParaRPr sz="11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545" name="Google Shape;3545;p135"/>
              <p:cNvSpPr txBox="1"/>
              <p:nvPr/>
            </p:nvSpPr>
            <p:spPr>
              <a:xfrm>
                <a:off x="2129656" y="3738299"/>
                <a:ext cx="498128" cy="2616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1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7cm</a:t>
                </a:r>
                <a:endParaRPr sz="11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546" name="Google Shape;3546;p135"/>
              <p:cNvSpPr/>
              <p:nvPr/>
            </p:nvSpPr>
            <p:spPr>
              <a:xfrm>
                <a:off x="1043608" y="3965132"/>
                <a:ext cx="1156122" cy="396917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547" name="Google Shape;3547;p135"/>
              <p:cNvSpPr/>
              <p:nvPr/>
            </p:nvSpPr>
            <p:spPr>
              <a:xfrm>
                <a:off x="1043608" y="3573016"/>
                <a:ext cx="216024" cy="392116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548" name="Google Shape;3548;p135"/>
              <p:cNvSpPr/>
              <p:nvPr/>
            </p:nvSpPr>
            <p:spPr>
              <a:xfrm>
                <a:off x="1993095" y="3573016"/>
                <a:ext cx="206635" cy="392116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549" name="Google Shape;3549;p135"/>
              <p:cNvSpPr txBox="1"/>
              <p:nvPr/>
            </p:nvSpPr>
            <p:spPr>
              <a:xfrm>
                <a:off x="696735" y="3834327"/>
                <a:ext cx="498128" cy="2616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1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7cm</a:t>
                </a:r>
                <a:endParaRPr sz="11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550" name="Google Shape;3550;p135"/>
              <p:cNvSpPr txBox="1"/>
              <p:nvPr/>
            </p:nvSpPr>
            <p:spPr>
              <a:xfrm>
                <a:off x="1172596" y="3607494"/>
                <a:ext cx="498128" cy="2616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1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3cm</a:t>
                </a:r>
                <a:endParaRPr sz="11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3551" name="Google Shape;3551;p135"/>
            <p:cNvSpPr txBox="1"/>
            <p:nvPr/>
          </p:nvSpPr>
          <p:spPr>
            <a:xfrm>
              <a:off x="2753847" y="3638269"/>
              <a:ext cx="524024" cy="26161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1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12cm</a:t>
              </a:r>
              <a:endParaRPr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552" name="Google Shape;3552;p135"/>
          <p:cNvGrpSpPr/>
          <p:nvPr/>
        </p:nvGrpSpPr>
        <p:grpSpPr>
          <a:xfrm>
            <a:off x="3534451" y="3134173"/>
            <a:ext cx="1795086" cy="1716214"/>
            <a:chOff x="3559494" y="3128348"/>
            <a:chExt cx="1795086" cy="1716214"/>
          </a:xfrm>
        </p:grpSpPr>
        <p:grpSp>
          <p:nvGrpSpPr>
            <p:cNvPr id="3553" name="Google Shape;3553;p135"/>
            <p:cNvGrpSpPr/>
            <p:nvPr/>
          </p:nvGrpSpPr>
          <p:grpSpPr>
            <a:xfrm>
              <a:off x="3559494" y="3128348"/>
              <a:ext cx="1795086" cy="1716214"/>
              <a:chOff x="4694483" y="2914528"/>
              <a:chExt cx="1795086" cy="1716214"/>
            </a:xfrm>
          </p:grpSpPr>
          <p:sp>
            <p:nvSpPr>
              <p:cNvPr id="3554" name="Google Shape;3554;p135"/>
              <p:cNvSpPr/>
              <p:nvPr/>
            </p:nvSpPr>
            <p:spPr>
              <a:xfrm>
                <a:off x="4694483" y="2914528"/>
                <a:ext cx="1795086" cy="1716214"/>
              </a:xfrm>
              <a:prstGeom prst="rect">
                <a:avLst/>
              </a:prstGeom>
              <a:solidFill>
                <a:schemeClr val="lt1"/>
              </a:solidFill>
              <a:ln cap="flat" cmpd="sng" w="25400">
                <a:solidFill>
                  <a:srgbClr val="395E89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555" name="Google Shape;3555;p135"/>
              <p:cNvSpPr txBox="1"/>
              <p:nvPr/>
            </p:nvSpPr>
            <p:spPr>
              <a:xfrm>
                <a:off x="5670298" y="3758374"/>
                <a:ext cx="438551" cy="2616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1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8cm</a:t>
                </a:r>
                <a:endParaRPr sz="11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556" name="Google Shape;3556;p135"/>
              <p:cNvSpPr txBox="1"/>
              <p:nvPr/>
            </p:nvSpPr>
            <p:spPr>
              <a:xfrm>
                <a:off x="5487546" y="3126787"/>
                <a:ext cx="597951" cy="2616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1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4.5cm</a:t>
                </a:r>
                <a:endParaRPr sz="11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557" name="Google Shape;3557;p135"/>
              <p:cNvSpPr txBox="1"/>
              <p:nvPr/>
            </p:nvSpPr>
            <p:spPr>
              <a:xfrm>
                <a:off x="5289576" y="4256379"/>
                <a:ext cx="438551" cy="2616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1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4cm</a:t>
                </a:r>
                <a:endParaRPr sz="11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3558" name="Google Shape;3558;p135"/>
            <p:cNvGrpSpPr/>
            <p:nvPr/>
          </p:nvGrpSpPr>
          <p:grpSpPr>
            <a:xfrm>
              <a:off x="3659268" y="3515314"/>
              <a:ext cx="1562767" cy="1056781"/>
              <a:chOff x="3591521" y="3526006"/>
              <a:chExt cx="1562767" cy="1056781"/>
            </a:xfrm>
          </p:grpSpPr>
          <p:sp>
            <p:nvSpPr>
              <p:cNvPr id="3559" name="Google Shape;3559;p135"/>
              <p:cNvSpPr/>
              <p:nvPr/>
            </p:nvSpPr>
            <p:spPr>
              <a:xfrm>
                <a:off x="4198260" y="3526006"/>
                <a:ext cx="361776" cy="102485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560" name="Google Shape;3560;p135"/>
              <p:cNvSpPr/>
              <p:nvPr/>
            </p:nvSpPr>
            <p:spPr>
              <a:xfrm>
                <a:off x="4560036" y="3526006"/>
                <a:ext cx="222538" cy="25608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561" name="Google Shape;3561;p135"/>
              <p:cNvSpPr/>
              <p:nvPr/>
            </p:nvSpPr>
            <p:spPr>
              <a:xfrm>
                <a:off x="3937502" y="4375070"/>
                <a:ext cx="260758" cy="175795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562" name="Google Shape;3562;p135"/>
              <p:cNvSpPr txBox="1"/>
              <p:nvPr/>
            </p:nvSpPr>
            <p:spPr>
              <a:xfrm>
                <a:off x="3591521" y="4321177"/>
                <a:ext cx="438551" cy="2616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1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1cm</a:t>
                </a:r>
                <a:endParaRPr sz="11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563" name="Google Shape;3563;p135"/>
              <p:cNvSpPr txBox="1"/>
              <p:nvPr/>
            </p:nvSpPr>
            <p:spPr>
              <a:xfrm>
                <a:off x="4715737" y="3526676"/>
                <a:ext cx="438551" cy="2616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1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2cm</a:t>
                </a:r>
                <a:endParaRPr sz="11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564" name="Google Shape;3564;p135"/>
              <p:cNvSpPr txBox="1"/>
              <p:nvPr/>
            </p:nvSpPr>
            <p:spPr>
              <a:xfrm>
                <a:off x="3823370" y="4187303"/>
                <a:ext cx="617304" cy="2616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1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1.5cm</a:t>
                </a:r>
                <a:endParaRPr sz="11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grpSp>
        <p:nvGrpSpPr>
          <p:cNvPr id="3565" name="Google Shape;3565;p135"/>
          <p:cNvGrpSpPr/>
          <p:nvPr/>
        </p:nvGrpSpPr>
        <p:grpSpPr>
          <a:xfrm>
            <a:off x="6452649" y="3113014"/>
            <a:ext cx="1931915" cy="1716214"/>
            <a:chOff x="6442676" y="3128183"/>
            <a:chExt cx="1931915" cy="1716214"/>
          </a:xfrm>
        </p:grpSpPr>
        <p:sp>
          <p:nvSpPr>
            <p:cNvPr id="3566" name="Google Shape;3566;p135"/>
            <p:cNvSpPr/>
            <p:nvPr/>
          </p:nvSpPr>
          <p:spPr>
            <a:xfrm>
              <a:off x="6459326" y="3128183"/>
              <a:ext cx="1795086" cy="1716214"/>
            </a:xfrm>
            <a:prstGeom prst="rect">
              <a:avLst/>
            </a:prstGeom>
            <a:solidFill>
              <a:schemeClr val="lt1"/>
            </a:soli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567" name="Google Shape;3567;p135"/>
            <p:cNvSpPr txBox="1"/>
            <p:nvPr/>
          </p:nvSpPr>
          <p:spPr>
            <a:xfrm>
              <a:off x="7157722" y="4503685"/>
              <a:ext cx="506922" cy="26161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1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9cm</a:t>
              </a:r>
              <a:endParaRPr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568" name="Google Shape;3568;p135"/>
            <p:cNvSpPr txBox="1"/>
            <p:nvPr/>
          </p:nvSpPr>
          <p:spPr>
            <a:xfrm>
              <a:off x="7326417" y="3751320"/>
              <a:ext cx="506922" cy="26161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1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6cm</a:t>
              </a:r>
              <a:endParaRPr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569" name="Google Shape;3569;p135"/>
            <p:cNvSpPr txBox="1"/>
            <p:nvPr/>
          </p:nvSpPr>
          <p:spPr>
            <a:xfrm>
              <a:off x="7867669" y="4043705"/>
              <a:ext cx="506922" cy="26161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1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3cm</a:t>
              </a:r>
              <a:endParaRPr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570" name="Google Shape;3570;p135"/>
            <p:cNvSpPr/>
            <p:nvPr/>
          </p:nvSpPr>
          <p:spPr>
            <a:xfrm>
              <a:off x="6787459" y="3965132"/>
              <a:ext cx="1174549" cy="52772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571" name="Google Shape;3571;p135"/>
            <p:cNvSpPr/>
            <p:nvPr/>
          </p:nvSpPr>
          <p:spPr>
            <a:xfrm>
              <a:off x="6787459" y="3575002"/>
              <a:ext cx="426568" cy="391761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572" name="Google Shape;3572;p135"/>
            <p:cNvSpPr txBox="1"/>
            <p:nvPr/>
          </p:nvSpPr>
          <p:spPr>
            <a:xfrm>
              <a:off x="6442676" y="3882125"/>
              <a:ext cx="506922" cy="26161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1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5cm</a:t>
              </a:r>
              <a:endParaRPr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2000"/>
                                        <p:tgtEl>
                                          <p:spTgt spid="35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2000"/>
                                        <p:tgtEl>
                                          <p:spTgt spid="35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2000"/>
                                        <p:tgtEl>
                                          <p:spTgt spid="35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2000"/>
                                        <p:tgtEl>
                                          <p:spTgt spid="35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2000"/>
                                        <p:tgtEl>
                                          <p:spTgt spid="35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2000"/>
                                        <p:tgtEl>
                                          <p:spTgt spid="35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76" name="Shape 35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7" name="Google Shape;3577;p136">
            <a:hlinkClick action="ppaction://hlinksldjump" r:id="rId3"/>
          </p:cNvPr>
          <p:cNvSpPr/>
          <p:nvPr/>
        </p:nvSpPr>
        <p:spPr>
          <a:xfrm>
            <a:off x="560517" y="27089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78" name="Google Shape;3578;p136">
            <a:hlinkClick action="ppaction://hlinksldjump" r:id="rId4"/>
          </p:cNvPr>
          <p:cNvSpPr/>
          <p:nvPr/>
        </p:nvSpPr>
        <p:spPr>
          <a:xfrm>
            <a:off x="4999614" y="45091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79" name="Google Shape;3579;p136">
            <a:hlinkClick action="ppaction://hlinksldjump" r:id="rId5"/>
          </p:cNvPr>
          <p:cNvSpPr/>
          <p:nvPr/>
        </p:nvSpPr>
        <p:spPr>
          <a:xfrm>
            <a:off x="567566" y="45091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80" name="Google Shape;3580;p136">
            <a:hlinkClick action="ppaction://hlinksldjump" r:id="rId6"/>
          </p:cNvPr>
          <p:cNvSpPr/>
          <p:nvPr/>
        </p:nvSpPr>
        <p:spPr>
          <a:xfrm>
            <a:off x="5024181" y="27089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81" name="Google Shape;3581;p136">
            <a:hlinkClick action="ppaction://hlinksldjump" r:id="rId7"/>
          </p:cNvPr>
          <p:cNvSpPr/>
          <p:nvPr/>
        </p:nvSpPr>
        <p:spPr>
          <a:xfrm>
            <a:off x="5033135" y="980728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3582" name="Google Shape;3582;p136"/>
          <p:cNvGrpSpPr/>
          <p:nvPr/>
        </p:nvGrpSpPr>
        <p:grpSpPr>
          <a:xfrm>
            <a:off x="583486" y="980728"/>
            <a:ext cx="3648676" cy="864096"/>
            <a:chOff x="583486" y="980728"/>
            <a:chExt cx="3648676" cy="864096"/>
          </a:xfrm>
        </p:grpSpPr>
        <p:sp>
          <p:nvSpPr>
            <p:cNvPr id="3583" name="Google Shape;3583;p136">
              <a:hlinkClick action="ppaction://hlinksldjump" r:id="rId8"/>
            </p:cNvPr>
            <p:cNvSpPr/>
            <p:nvPr/>
          </p:nvSpPr>
          <p:spPr>
            <a:xfrm>
              <a:off x="583486" y="980728"/>
              <a:ext cx="3648676" cy="864096"/>
            </a:xfrm>
            <a:prstGeom prst="roundRect">
              <a:avLst>
                <a:gd fmla="val 16667" name="adj"/>
              </a:avLst>
            </a:prstGeom>
            <a:solidFill>
              <a:srgbClr val="17365D"/>
            </a:solidFill>
            <a:ln cap="flat" cmpd="sng" w="25400">
              <a:solidFill>
                <a:srgbClr val="FFFF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584" name="Google Shape;3584;p136"/>
            <p:cNvSpPr txBox="1"/>
            <p:nvPr/>
          </p:nvSpPr>
          <p:spPr>
            <a:xfrm>
              <a:off x="707995" y="1197329"/>
              <a:ext cx="1775773" cy="46166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400">
                  <a:solidFill>
                    <a:srgbClr val="FFFF00"/>
                  </a:solidFill>
                  <a:latin typeface="Calibri"/>
                  <a:ea typeface="Calibri"/>
                  <a:cs typeface="Calibri"/>
                  <a:sym typeface="Calibri"/>
                </a:rPr>
                <a:t>Symmetry 1</a:t>
              </a:r>
              <a:endParaRPr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585" name="Google Shape;3585;p136"/>
          <p:cNvSpPr txBox="1"/>
          <p:nvPr/>
        </p:nvSpPr>
        <p:spPr>
          <a:xfrm>
            <a:off x="827584" y="4648780"/>
            <a:ext cx="2160240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</p:txBody>
      </p:sp>
      <p:sp>
        <p:nvSpPr>
          <p:cNvPr id="3586" name="Google Shape;3586;p136"/>
          <p:cNvSpPr txBox="1"/>
          <p:nvPr/>
        </p:nvSpPr>
        <p:spPr>
          <a:xfrm>
            <a:off x="5148064" y="2851215"/>
            <a:ext cx="273630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Nets for 3D shapes 1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87" name="Google Shape;3587;p136"/>
          <p:cNvSpPr txBox="1"/>
          <p:nvPr/>
        </p:nvSpPr>
        <p:spPr>
          <a:xfrm>
            <a:off x="5108071" y="1149512"/>
            <a:ext cx="277629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Symmetry of letters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3588" name="Google Shape;3588;p136">
            <a:hlinkClick action="ppaction://hlinksldjump" r:id="rId9"/>
          </p:cNvPr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8033606" y="5733256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3589" name="Google Shape;3589;p136"/>
          <p:cNvSpPr txBox="1"/>
          <p:nvPr/>
        </p:nvSpPr>
        <p:spPr>
          <a:xfrm>
            <a:off x="5236228" y="4710335"/>
            <a:ext cx="279737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Nets for 3D shapes 2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90" name="Google Shape;3590;p136"/>
          <p:cNvSpPr txBox="1"/>
          <p:nvPr/>
        </p:nvSpPr>
        <p:spPr>
          <a:xfrm>
            <a:off x="671011" y="2851215"/>
            <a:ext cx="181275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Symmetry 2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91" name="Google Shape;3591;p136"/>
          <p:cNvSpPr txBox="1"/>
          <p:nvPr/>
        </p:nvSpPr>
        <p:spPr>
          <a:xfrm>
            <a:off x="707995" y="4710334"/>
            <a:ext cx="184778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Symmetry 3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92" name="Google Shape;3592;p136"/>
          <p:cNvSpPr txBox="1"/>
          <p:nvPr/>
        </p:nvSpPr>
        <p:spPr>
          <a:xfrm>
            <a:off x="179512" y="6190399"/>
            <a:ext cx="316835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Symmetry &amp; Nets for 3D shapes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96" name="Shape 35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7" name="Google Shape;3597;p137"/>
          <p:cNvSpPr/>
          <p:nvPr/>
        </p:nvSpPr>
        <p:spPr>
          <a:xfrm>
            <a:off x="703470" y="2175769"/>
            <a:ext cx="1806122" cy="571537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98" name="Google Shape;3598;p137"/>
          <p:cNvSpPr/>
          <p:nvPr/>
        </p:nvSpPr>
        <p:spPr>
          <a:xfrm>
            <a:off x="1959269" y="2175769"/>
            <a:ext cx="480923" cy="571537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99" name="Google Shape;3599;p137"/>
          <p:cNvSpPr txBox="1"/>
          <p:nvPr/>
        </p:nvSpPr>
        <p:spPr>
          <a:xfrm>
            <a:off x="785078" y="2216961"/>
            <a:ext cx="32144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</a:t>
            </a:r>
            <a:endParaRPr/>
          </a:p>
        </p:txBody>
      </p:sp>
      <p:sp>
        <p:nvSpPr>
          <p:cNvPr id="3600" name="Google Shape;3600;p137"/>
          <p:cNvSpPr txBox="1"/>
          <p:nvPr/>
        </p:nvSpPr>
        <p:spPr>
          <a:xfrm>
            <a:off x="1983706" y="2276871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01" name="Google Shape;3601;p137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3602" name="Google Shape;3602;p137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3603" name="Google Shape;3603;p137"/>
          <p:cNvSpPr txBox="1"/>
          <p:nvPr/>
        </p:nvSpPr>
        <p:spPr>
          <a:xfrm>
            <a:off x="285738" y="5908052"/>
            <a:ext cx="7664330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how many lines of symmetry each shape has.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04" name="Google Shape;3604;p137"/>
          <p:cNvSpPr/>
          <p:nvPr/>
        </p:nvSpPr>
        <p:spPr>
          <a:xfrm>
            <a:off x="737296" y="4972534"/>
            <a:ext cx="1806122" cy="571537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05" name="Google Shape;3605;p137"/>
          <p:cNvSpPr/>
          <p:nvPr/>
        </p:nvSpPr>
        <p:spPr>
          <a:xfrm>
            <a:off x="1993095" y="4972534"/>
            <a:ext cx="480923" cy="571537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06" name="Google Shape;3606;p137"/>
          <p:cNvSpPr txBox="1"/>
          <p:nvPr/>
        </p:nvSpPr>
        <p:spPr>
          <a:xfrm>
            <a:off x="818904" y="5013726"/>
            <a:ext cx="32144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D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07" name="Google Shape;3607;p137"/>
          <p:cNvSpPr txBox="1"/>
          <p:nvPr/>
        </p:nvSpPr>
        <p:spPr>
          <a:xfrm>
            <a:off x="2017532" y="507363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08" name="Google Shape;3608;p137"/>
          <p:cNvSpPr/>
          <p:nvPr/>
        </p:nvSpPr>
        <p:spPr>
          <a:xfrm>
            <a:off x="3534451" y="4965470"/>
            <a:ext cx="1806122" cy="571537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09" name="Google Shape;3609;p137"/>
          <p:cNvSpPr/>
          <p:nvPr/>
        </p:nvSpPr>
        <p:spPr>
          <a:xfrm>
            <a:off x="4790250" y="4965470"/>
            <a:ext cx="480923" cy="571537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10" name="Google Shape;3610;p137"/>
          <p:cNvSpPr txBox="1"/>
          <p:nvPr/>
        </p:nvSpPr>
        <p:spPr>
          <a:xfrm>
            <a:off x="3616059" y="5006662"/>
            <a:ext cx="32144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11" name="Google Shape;3611;p137"/>
          <p:cNvSpPr txBox="1"/>
          <p:nvPr/>
        </p:nvSpPr>
        <p:spPr>
          <a:xfrm>
            <a:off x="4814687" y="5066572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12" name="Google Shape;3612;p137"/>
          <p:cNvSpPr/>
          <p:nvPr/>
        </p:nvSpPr>
        <p:spPr>
          <a:xfrm>
            <a:off x="6453808" y="4941168"/>
            <a:ext cx="1806122" cy="571537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13" name="Google Shape;3613;p137"/>
          <p:cNvSpPr/>
          <p:nvPr/>
        </p:nvSpPr>
        <p:spPr>
          <a:xfrm>
            <a:off x="7709607" y="4941168"/>
            <a:ext cx="480923" cy="571537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14" name="Google Shape;3614;p137"/>
          <p:cNvSpPr txBox="1"/>
          <p:nvPr/>
        </p:nvSpPr>
        <p:spPr>
          <a:xfrm>
            <a:off x="6535416" y="4982360"/>
            <a:ext cx="32144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F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15" name="Google Shape;3615;p137"/>
          <p:cNvSpPr txBox="1"/>
          <p:nvPr/>
        </p:nvSpPr>
        <p:spPr>
          <a:xfrm>
            <a:off x="7734044" y="5042270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16" name="Google Shape;3616;p137"/>
          <p:cNvSpPr/>
          <p:nvPr/>
        </p:nvSpPr>
        <p:spPr>
          <a:xfrm>
            <a:off x="6384408" y="2202569"/>
            <a:ext cx="1806122" cy="571537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17" name="Google Shape;3617;p137"/>
          <p:cNvSpPr/>
          <p:nvPr/>
        </p:nvSpPr>
        <p:spPr>
          <a:xfrm>
            <a:off x="7640207" y="2202569"/>
            <a:ext cx="480923" cy="571537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18" name="Google Shape;3618;p137"/>
          <p:cNvSpPr txBox="1"/>
          <p:nvPr/>
        </p:nvSpPr>
        <p:spPr>
          <a:xfrm>
            <a:off x="6466016" y="2243761"/>
            <a:ext cx="32144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19" name="Google Shape;3619;p137"/>
          <p:cNvSpPr txBox="1"/>
          <p:nvPr/>
        </p:nvSpPr>
        <p:spPr>
          <a:xfrm>
            <a:off x="7664644" y="2303671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20" name="Google Shape;3620;p137"/>
          <p:cNvSpPr/>
          <p:nvPr/>
        </p:nvSpPr>
        <p:spPr>
          <a:xfrm>
            <a:off x="3465051" y="2175769"/>
            <a:ext cx="1806122" cy="571537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21" name="Google Shape;3621;p137"/>
          <p:cNvSpPr/>
          <p:nvPr/>
        </p:nvSpPr>
        <p:spPr>
          <a:xfrm>
            <a:off x="4720850" y="2175769"/>
            <a:ext cx="480923" cy="571537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22" name="Google Shape;3622;p137"/>
          <p:cNvSpPr txBox="1"/>
          <p:nvPr/>
        </p:nvSpPr>
        <p:spPr>
          <a:xfrm>
            <a:off x="3546659" y="2216961"/>
            <a:ext cx="32144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B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23" name="Google Shape;3623;p137"/>
          <p:cNvSpPr txBox="1"/>
          <p:nvPr/>
        </p:nvSpPr>
        <p:spPr>
          <a:xfrm>
            <a:off x="4745287" y="2276871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24" name="Google Shape;3624;p137"/>
          <p:cNvSpPr/>
          <p:nvPr/>
        </p:nvSpPr>
        <p:spPr>
          <a:xfrm>
            <a:off x="703470" y="332656"/>
            <a:ext cx="1806122" cy="1728192"/>
          </a:xfrm>
          <a:prstGeom prst="rect">
            <a:avLst/>
          </a:prstGeom>
          <a:solidFill>
            <a:schemeClr val="accen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3625" name="Google Shape;3625;p137"/>
          <p:cNvGrpSpPr/>
          <p:nvPr/>
        </p:nvGrpSpPr>
        <p:grpSpPr>
          <a:xfrm>
            <a:off x="3534451" y="3122195"/>
            <a:ext cx="1806122" cy="1728192"/>
            <a:chOff x="703470" y="332656"/>
            <a:chExt cx="1806122" cy="1728192"/>
          </a:xfrm>
        </p:grpSpPr>
        <p:sp>
          <p:nvSpPr>
            <p:cNvPr id="3626" name="Google Shape;3626;p137"/>
            <p:cNvSpPr/>
            <p:nvPr/>
          </p:nvSpPr>
          <p:spPr>
            <a:xfrm>
              <a:off x="703470" y="332656"/>
              <a:ext cx="1806122" cy="1728192"/>
            </a:xfrm>
            <a:prstGeom prst="rect">
              <a:avLst/>
            </a:prstGeom>
            <a:solidFill>
              <a:schemeClr val="accent1"/>
            </a:soli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627" name="Google Shape;3627;p137"/>
            <p:cNvSpPr txBox="1"/>
            <p:nvPr/>
          </p:nvSpPr>
          <p:spPr>
            <a:xfrm>
              <a:off x="727358" y="1488748"/>
              <a:ext cx="1527449" cy="46166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4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1</a:t>
              </a:r>
              <a:endParaRPr/>
            </a:p>
          </p:txBody>
        </p:sp>
      </p:grpSp>
      <p:grpSp>
        <p:nvGrpSpPr>
          <p:cNvPr id="3628" name="Google Shape;3628;p137"/>
          <p:cNvGrpSpPr/>
          <p:nvPr/>
        </p:nvGrpSpPr>
        <p:grpSpPr>
          <a:xfrm>
            <a:off x="6453808" y="3101036"/>
            <a:ext cx="1806122" cy="1728192"/>
            <a:chOff x="772870" y="311497"/>
            <a:chExt cx="1806122" cy="1728192"/>
          </a:xfrm>
        </p:grpSpPr>
        <p:sp>
          <p:nvSpPr>
            <p:cNvPr id="3629" name="Google Shape;3629;p137"/>
            <p:cNvSpPr/>
            <p:nvPr/>
          </p:nvSpPr>
          <p:spPr>
            <a:xfrm>
              <a:off x="772870" y="311497"/>
              <a:ext cx="1806122" cy="1728192"/>
            </a:xfrm>
            <a:prstGeom prst="rect">
              <a:avLst/>
            </a:prstGeom>
            <a:solidFill>
              <a:schemeClr val="accent1"/>
            </a:soli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630" name="Google Shape;3630;p137"/>
            <p:cNvSpPr txBox="1"/>
            <p:nvPr/>
          </p:nvSpPr>
          <p:spPr>
            <a:xfrm>
              <a:off x="818905" y="908720"/>
              <a:ext cx="1414652" cy="46166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4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0</a:t>
              </a:r>
              <a:endParaRPr/>
            </a:p>
          </p:txBody>
        </p:sp>
      </p:grpSp>
      <p:grpSp>
        <p:nvGrpSpPr>
          <p:cNvPr id="3631" name="Google Shape;3631;p137"/>
          <p:cNvGrpSpPr/>
          <p:nvPr/>
        </p:nvGrpSpPr>
        <p:grpSpPr>
          <a:xfrm>
            <a:off x="6371017" y="332656"/>
            <a:ext cx="1806122" cy="1728192"/>
            <a:chOff x="703470" y="332656"/>
            <a:chExt cx="1806122" cy="1728192"/>
          </a:xfrm>
        </p:grpSpPr>
        <p:sp>
          <p:nvSpPr>
            <p:cNvPr id="3632" name="Google Shape;3632;p137"/>
            <p:cNvSpPr/>
            <p:nvPr/>
          </p:nvSpPr>
          <p:spPr>
            <a:xfrm>
              <a:off x="703470" y="332656"/>
              <a:ext cx="1806122" cy="1728192"/>
            </a:xfrm>
            <a:prstGeom prst="rect">
              <a:avLst/>
            </a:prstGeom>
            <a:solidFill>
              <a:schemeClr val="accent1"/>
            </a:soli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633" name="Google Shape;3633;p137"/>
            <p:cNvSpPr txBox="1"/>
            <p:nvPr/>
          </p:nvSpPr>
          <p:spPr>
            <a:xfrm>
              <a:off x="818905" y="908720"/>
              <a:ext cx="389805" cy="46166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4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3</a:t>
              </a:r>
              <a:endParaRPr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634" name="Google Shape;3634;p137"/>
          <p:cNvGrpSpPr/>
          <p:nvPr/>
        </p:nvGrpSpPr>
        <p:grpSpPr>
          <a:xfrm>
            <a:off x="3476087" y="332656"/>
            <a:ext cx="1806122" cy="1728192"/>
            <a:chOff x="703470" y="332656"/>
            <a:chExt cx="1806122" cy="1728192"/>
          </a:xfrm>
        </p:grpSpPr>
        <p:sp>
          <p:nvSpPr>
            <p:cNvPr id="3635" name="Google Shape;3635;p137"/>
            <p:cNvSpPr/>
            <p:nvPr/>
          </p:nvSpPr>
          <p:spPr>
            <a:xfrm>
              <a:off x="703470" y="332656"/>
              <a:ext cx="1806122" cy="1728192"/>
            </a:xfrm>
            <a:prstGeom prst="rect">
              <a:avLst/>
            </a:prstGeom>
            <a:solidFill>
              <a:schemeClr val="accent1"/>
            </a:soli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636" name="Google Shape;3636;p137"/>
            <p:cNvSpPr txBox="1"/>
            <p:nvPr/>
          </p:nvSpPr>
          <p:spPr>
            <a:xfrm>
              <a:off x="843442" y="487851"/>
              <a:ext cx="394601" cy="46166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4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4</a:t>
              </a:r>
              <a:endParaRPr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637" name="Google Shape;3637;p137"/>
          <p:cNvGrpSpPr/>
          <p:nvPr/>
        </p:nvGrpSpPr>
        <p:grpSpPr>
          <a:xfrm>
            <a:off x="703470" y="3122195"/>
            <a:ext cx="1806122" cy="1728192"/>
            <a:chOff x="703470" y="332656"/>
            <a:chExt cx="1806122" cy="1728192"/>
          </a:xfrm>
        </p:grpSpPr>
        <p:sp>
          <p:nvSpPr>
            <p:cNvPr id="3638" name="Google Shape;3638;p137"/>
            <p:cNvSpPr/>
            <p:nvPr/>
          </p:nvSpPr>
          <p:spPr>
            <a:xfrm>
              <a:off x="703470" y="332656"/>
              <a:ext cx="1806122" cy="1728192"/>
            </a:xfrm>
            <a:prstGeom prst="rect">
              <a:avLst/>
            </a:prstGeom>
            <a:solidFill>
              <a:schemeClr val="accent1"/>
            </a:soli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639" name="Google Shape;3639;p137"/>
            <p:cNvSpPr txBox="1"/>
            <p:nvPr/>
          </p:nvSpPr>
          <p:spPr>
            <a:xfrm>
              <a:off x="766626" y="1348541"/>
              <a:ext cx="373721" cy="46166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4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2</a:t>
              </a:r>
              <a:endParaRPr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640" name="Google Shape;3640;p137"/>
          <p:cNvSpPr/>
          <p:nvPr/>
        </p:nvSpPr>
        <p:spPr>
          <a:xfrm>
            <a:off x="1385997" y="718684"/>
            <a:ext cx="385884" cy="1021033"/>
          </a:xfrm>
          <a:prstGeom prst="triangle">
            <a:avLst>
              <a:gd fmla="val 50000" name="adj"/>
            </a:avLst>
          </a:prstGeom>
          <a:noFill/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641" name="Google Shape;3641;p137"/>
          <p:cNvCxnSpPr/>
          <p:nvPr/>
        </p:nvCxnSpPr>
        <p:spPr>
          <a:xfrm>
            <a:off x="1578939" y="476672"/>
            <a:ext cx="0" cy="1368152"/>
          </a:xfrm>
          <a:prstGeom prst="straightConnector1">
            <a:avLst/>
          </a:prstGeom>
          <a:noFill/>
          <a:ln cap="flat" cmpd="sng" w="254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3642" name="Google Shape;3642;p137"/>
          <p:cNvSpPr txBox="1"/>
          <p:nvPr/>
        </p:nvSpPr>
        <p:spPr>
          <a:xfrm>
            <a:off x="914162" y="540000"/>
            <a:ext cx="273461" cy="3687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3643" name="Google Shape;3643;p137"/>
          <p:cNvGrpSpPr/>
          <p:nvPr/>
        </p:nvGrpSpPr>
        <p:grpSpPr>
          <a:xfrm>
            <a:off x="703470" y="332656"/>
            <a:ext cx="1789129" cy="1728192"/>
            <a:chOff x="703470" y="332656"/>
            <a:chExt cx="1789129" cy="1728192"/>
          </a:xfrm>
        </p:grpSpPr>
        <p:sp>
          <p:nvSpPr>
            <p:cNvPr id="3644" name="Google Shape;3644;p137"/>
            <p:cNvSpPr/>
            <p:nvPr/>
          </p:nvSpPr>
          <p:spPr>
            <a:xfrm>
              <a:off x="703470" y="332656"/>
              <a:ext cx="1789129" cy="1728192"/>
            </a:xfrm>
            <a:prstGeom prst="rect">
              <a:avLst/>
            </a:prstGeom>
            <a:solidFill>
              <a:schemeClr val="lt1"/>
            </a:soli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645" name="Google Shape;3645;p137"/>
            <p:cNvSpPr/>
            <p:nvPr/>
          </p:nvSpPr>
          <p:spPr>
            <a:xfrm>
              <a:off x="1357037" y="678572"/>
              <a:ext cx="385884" cy="1021033"/>
            </a:xfrm>
            <a:prstGeom prst="triangle">
              <a:avLst>
                <a:gd fmla="val 50000" name="adj"/>
              </a:avLst>
            </a:prstGeom>
            <a:noFill/>
            <a:ln cap="flat" cmpd="sng" w="254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646" name="Google Shape;3646;p137"/>
          <p:cNvSpPr/>
          <p:nvPr/>
        </p:nvSpPr>
        <p:spPr>
          <a:xfrm>
            <a:off x="4067944" y="836712"/>
            <a:ext cx="862893" cy="862893"/>
          </a:xfrm>
          <a:prstGeom prst="rect">
            <a:avLst/>
          </a:prstGeom>
          <a:solidFill>
            <a:schemeClr val="accent1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647" name="Google Shape;3647;p137"/>
          <p:cNvCxnSpPr/>
          <p:nvPr/>
        </p:nvCxnSpPr>
        <p:spPr>
          <a:xfrm>
            <a:off x="3935652" y="1268269"/>
            <a:ext cx="1106491" cy="0"/>
          </a:xfrm>
          <a:prstGeom prst="straightConnector1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648" name="Google Shape;3648;p137"/>
          <p:cNvCxnSpPr/>
          <p:nvPr/>
        </p:nvCxnSpPr>
        <p:spPr>
          <a:xfrm>
            <a:off x="4513571" y="688817"/>
            <a:ext cx="0" cy="1166252"/>
          </a:xfrm>
          <a:prstGeom prst="straightConnector1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649" name="Google Shape;3649;p137"/>
          <p:cNvCxnSpPr/>
          <p:nvPr/>
        </p:nvCxnSpPr>
        <p:spPr>
          <a:xfrm flipH="1" rot="10800000">
            <a:off x="4024420" y="736961"/>
            <a:ext cx="1015357" cy="1015357"/>
          </a:xfrm>
          <a:prstGeom prst="straightConnector1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650" name="Google Shape;3650;p137"/>
          <p:cNvCxnSpPr/>
          <p:nvPr/>
        </p:nvCxnSpPr>
        <p:spPr>
          <a:xfrm>
            <a:off x="3975911" y="744877"/>
            <a:ext cx="1054800" cy="1054132"/>
          </a:xfrm>
          <a:prstGeom prst="straightConnector1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</p:cxnSp>
      <p:grpSp>
        <p:nvGrpSpPr>
          <p:cNvPr id="3651" name="Google Shape;3651;p137"/>
          <p:cNvGrpSpPr/>
          <p:nvPr/>
        </p:nvGrpSpPr>
        <p:grpSpPr>
          <a:xfrm>
            <a:off x="3476087" y="332656"/>
            <a:ext cx="1806122" cy="1728192"/>
            <a:chOff x="3476087" y="332656"/>
            <a:chExt cx="1806122" cy="1728192"/>
          </a:xfrm>
        </p:grpSpPr>
        <p:sp>
          <p:nvSpPr>
            <p:cNvPr id="3652" name="Google Shape;3652;p137"/>
            <p:cNvSpPr/>
            <p:nvPr/>
          </p:nvSpPr>
          <p:spPr>
            <a:xfrm>
              <a:off x="3476087" y="332656"/>
              <a:ext cx="1806122" cy="1728192"/>
            </a:xfrm>
            <a:prstGeom prst="rect">
              <a:avLst/>
            </a:prstGeom>
            <a:solidFill>
              <a:schemeClr val="lt1"/>
            </a:soli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653" name="Google Shape;3653;p137"/>
            <p:cNvSpPr/>
            <p:nvPr/>
          </p:nvSpPr>
          <p:spPr>
            <a:xfrm>
              <a:off x="3951794" y="836712"/>
              <a:ext cx="862893" cy="862893"/>
            </a:xfrm>
            <a:prstGeom prst="rect">
              <a:avLst/>
            </a:prstGeom>
            <a:noFill/>
            <a:ln cap="flat" cmpd="sng" w="254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654" name="Google Shape;3654;p137"/>
          <p:cNvSpPr/>
          <p:nvPr/>
        </p:nvSpPr>
        <p:spPr>
          <a:xfrm>
            <a:off x="7107313" y="744877"/>
            <a:ext cx="626731" cy="811915"/>
          </a:xfrm>
          <a:prstGeom prst="triangle">
            <a:avLst>
              <a:gd fmla="val 50000" name="adj"/>
            </a:avLst>
          </a:prstGeom>
          <a:noFill/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655" name="Google Shape;3655;p137"/>
          <p:cNvCxnSpPr/>
          <p:nvPr/>
        </p:nvCxnSpPr>
        <p:spPr>
          <a:xfrm>
            <a:off x="7420678" y="620688"/>
            <a:ext cx="0" cy="1080120"/>
          </a:xfrm>
          <a:prstGeom prst="straightConnector1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656" name="Google Shape;3656;p137"/>
          <p:cNvCxnSpPr/>
          <p:nvPr/>
        </p:nvCxnSpPr>
        <p:spPr>
          <a:xfrm flipH="1" rot="10800000">
            <a:off x="7086301" y="1069529"/>
            <a:ext cx="582783" cy="504056"/>
          </a:xfrm>
          <a:prstGeom prst="straightConnector1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657" name="Google Shape;3657;p137"/>
          <p:cNvCxnSpPr/>
          <p:nvPr/>
        </p:nvCxnSpPr>
        <p:spPr>
          <a:xfrm rot="10800000">
            <a:off x="7164288" y="1069529"/>
            <a:ext cx="648072" cy="559271"/>
          </a:xfrm>
          <a:prstGeom prst="straightConnector1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</p:cxnSp>
      <p:grpSp>
        <p:nvGrpSpPr>
          <p:cNvPr id="3658" name="Google Shape;3658;p137"/>
          <p:cNvGrpSpPr/>
          <p:nvPr/>
        </p:nvGrpSpPr>
        <p:grpSpPr>
          <a:xfrm>
            <a:off x="6371017" y="332656"/>
            <a:ext cx="1795075" cy="1728192"/>
            <a:chOff x="6371017" y="332656"/>
            <a:chExt cx="1795075" cy="1728192"/>
          </a:xfrm>
        </p:grpSpPr>
        <p:sp>
          <p:nvSpPr>
            <p:cNvPr id="3659" name="Google Shape;3659;p137"/>
            <p:cNvSpPr/>
            <p:nvPr/>
          </p:nvSpPr>
          <p:spPr>
            <a:xfrm>
              <a:off x="6371017" y="332656"/>
              <a:ext cx="1795075" cy="1728192"/>
            </a:xfrm>
            <a:prstGeom prst="rect">
              <a:avLst/>
            </a:prstGeom>
            <a:solidFill>
              <a:schemeClr val="lt1"/>
            </a:soli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660" name="Google Shape;3660;p137"/>
            <p:cNvSpPr/>
            <p:nvPr/>
          </p:nvSpPr>
          <p:spPr>
            <a:xfrm>
              <a:off x="6974102" y="838681"/>
              <a:ext cx="626731" cy="811915"/>
            </a:xfrm>
            <a:prstGeom prst="triangle">
              <a:avLst>
                <a:gd fmla="val 50000" name="adj"/>
              </a:avLst>
            </a:prstGeom>
            <a:noFill/>
            <a:ln cap="flat" cmpd="sng" w="254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661" name="Google Shape;3661;p137"/>
          <p:cNvSpPr/>
          <p:nvPr/>
        </p:nvSpPr>
        <p:spPr>
          <a:xfrm>
            <a:off x="979625" y="3538222"/>
            <a:ext cx="1253932" cy="502846"/>
          </a:xfrm>
          <a:prstGeom prst="rect">
            <a:avLst/>
          </a:prstGeom>
          <a:noFill/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662" name="Google Shape;3662;p137"/>
          <p:cNvCxnSpPr/>
          <p:nvPr/>
        </p:nvCxnSpPr>
        <p:spPr>
          <a:xfrm>
            <a:off x="1598034" y="3356992"/>
            <a:ext cx="0" cy="884421"/>
          </a:xfrm>
          <a:prstGeom prst="straightConnector1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663" name="Google Shape;3663;p137"/>
          <p:cNvCxnSpPr/>
          <p:nvPr/>
        </p:nvCxnSpPr>
        <p:spPr>
          <a:xfrm>
            <a:off x="827584" y="3789645"/>
            <a:ext cx="1512168" cy="0"/>
          </a:xfrm>
          <a:prstGeom prst="straightConnector1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</p:cxnSp>
      <p:grpSp>
        <p:nvGrpSpPr>
          <p:cNvPr id="3664" name="Google Shape;3664;p137"/>
          <p:cNvGrpSpPr/>
          <p:nvPr/>
        </p:nvGrpSpPr>
        <p:grpSpPr>
          <a:xfrm>
            <a:off x="703470" y="3136563"/>
            <a:ext cx="1804374" cy="1692665"/>
            <a:chOff x="703470" y="3136563"/>
            <a:chExt cx="1804374" cy="1692665"/>
          </a:xfrm>
        </p:grpSpPr>
        <p:sp>
          <p:nvSpPr>
            <p:cNvPr id="3665" name="Google Shape;3665;p137"/>
            <p:cNvSpPr/>
            <p:nvPr/>
          </p:nvSpPr>
          <p:spPr>
            <a:xfrm>
              <a:off x="703470" y="3136563"/>
              <a:ext cx="1804374" cy="1692665"/>
            </a:xfrm>
            <a:prstGeom prst="rect">
              <a:avLst/>
            </a:prstGeom>
            <a:solidFill>
              <a:schemeClr val="lt1"/>
            </a:soli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666" name="Google Shape;3666;p137"/>
            <p:cNvSpPr/>
            <p:nvPr/>
          </p:nvSpPr>
          <p:spPr>
            <a:xfrm>
              <a:off x="945798" y="3738567"/>
              <a:ext cx="1253932" cy="502846"/>
            </a:xfrm>
            <a:prstGeom prst="rect">
              <a:avLst/>
            </a:prstGeom>
            <a:noFill/>
            <a:ln cap="flat" cmpd="sng" w="254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667" name="Google Shape;3667;p137"/>
          <p:cNvSpPr/>
          <p:nvPr/>
        </p:nvSpPr>
        <p:spPr>
          <a:xfrm>
            <a:off x="4049379" y="3629488"/>
            <a:ext cx="879035" cy="768555"/>
          </a:xfrm>
          <a:prstGeom prst="rightArrow">
            <a:avLst>
              <a:gd fmla="val 50000" name="adj1"/>
              <a:gd fmla="val 50000" name="adj2"/>
            </a:avLst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668" name="Google Shape;3668;p137"/>
          <p:cNvCxnSpPr/>
          <p:nvPr/>
        </p:nvCxnSpPr>
        <p:spPr>
          <a:xfrm>
            <a:off x="3935652" y="4013765"/>
            <a:ext cx="1140404" cy="0"/>
          </a:xfrm>
          <a:prstGeom prst="straightConnector1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</p:cxnSp>
      <p:grpSp>
        <p:nvGrpSpPr>
          <p:cNvPr id="3669" name="Google Shape;3669;p137"/>
          <p:cNvGrpSpPr/>
          <p:nvPr/>
        </p:nvGrpSpPr>
        <p:grpSpPr>
          <a:xfrm>
            <a:off x="3540555" y="3125989"/>
            <a:ext cx="1793914" cy="1670192"/>
            <a:chOff x="3540555" y="3125989"/>
            <a:chExt cx="1793914" cy="1670192"/>
          </a:xfrm>
        </p:grpSpPr>
        <p:sp>
          <p:nvSpPr>
            <p:cNvPr id="3670" name="Google Shape;3670;p137"/>
            <p:cNvSpPr/>
            <p:nvPr/>
          </p:nvSpPr>
          <p:spPr>
            <a:xfrm>
              <a:off x="3540555" y="3125989"/>
              <a:ext cx="1793914" cy="1670192"/>
            </a:xfrm>
            <a:prstGeom prst="rect">
              <a:avLst/>
            </a:prstGeom>
            <a:solidFill>
              <a:schemeClr val="lt1"/>
            </a:soli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671" name="Google Shape;3671;p137"/>
            <p:cNvSpPr/>
            <p:nvPr/>
          </p:nvSpPr>
          <p:spPr>
            <a:xfrm>
              <a:off x="3997994" y="3598617"/>
              <a:ext cx="879035" cy="768555"/>
            </a:xfrm>
            <a:prstGeom prst="rightArrow">
              <a:avLst>
                <a:gd fmla="val 50000" name="adj1"/>
                <a:gd fmla="val 50000" name="adj2"/>
              </a:avLst>
            </a:prstGeom>
            <a:noFill/>
            <a:ln cap="flat" cmpd="sng" w="254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672" name="Google Shape;3672;p137"/>
          <p:cNvSpPr/>
          <p:nvPr/>
        </p:nvSpPr>
        <p:spPr>
          <a:xfrm>
            <a:off x="6948264" y="3501009"/>
            <a:ext cx="864096" cy="897034"/>
          </a:xfrm>
          <a:prstGeom prst="flowChartPunchedTape">
            <a:avLst/>
          </a:prstGeom>
          <a:noFill/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3673" name="Google Shape;3673;p137"/>
          <p:cNvGrpSpPr/>
          <p:nvPr/>
        </p:nvGrpSpPr>
        <p:grpSpPr>
          <a:xfrm>
            <a:off x="6453808" y="3102449"/>
            <a:ext cx="1793914" cy="1707033"/>
            <a:chOff x="6453808" y="3102449"/>
            <a:chExt cx="1793914" cy="1707033"/>
          </a:xfrm>
        </p:grpSpPr>
        <p:sp>
          <p:nvSpPr>
            <p:cNvPr id="3674" name="Google Shape;3674;p137"/>
            <p:cNvSpPr/>
            <p:nvPr/>
          </p:nvSpPr>
          <p:spPr>
            <a:xfrm>
              <a:off x="6453808" y="3102449"/>
              <a:ext cx="1793914" cy="1707033"/>
            </a:xfrm>
            <a:prstGeom prst="rect">
              <a:avLst/>
            </a:prstGeom>
            <a:solidFill>
              <a:schemeClr val="lt1"/>
            </a:soli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675" name="Google Shape;3675;p137"/>
            <p:cNvSpPr/>
            <p:nvPr/>
          </p:nvSpPr>
          <p:spPr>
            <a:xfrm>
              <a:off x="6952803" y="3470138"/>
              <a:ext cx="864096" cy="897034"/>
            </a:xfrm>
            <a:prstGeom prst="flowChartPunchedTape">
              <a:avLst/>
            </a:prstGeom>
            <a:noFill/>
            <a:ln cap="flat" cmpd="sng" w="254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2000"/>
                                        <p:tgtEl>
                                          <p:spTgt spid="36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2000"/>
                                        <p:tgtEl>
                                          <p:spTgt spid="36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2000"/>
                                        <p:tgtEl>
                                          <p:spTgt spid="36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2000"/>
                                        <p:tgtEl>
                                          <p:spTgt spid="36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2000"/>
                                        <p:tgtEl>
                                          <p:spTgt spid="36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2000"/>
                                        <p:tgtEl>
                                          <p:spTgt spid="36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79" name="Shape 36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0" name="Google Shape;3680;p138"/>
          <p:cNvSpPr/>
          <p:nvPr/>
        </p:nvSpPr>
        <p:spPr>
          <a:xfrm>
            <a:off x="703470" y="2175769"/>
            <a:ext cx="1806122" cy="571537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81" name="Google Shape;3681;p138"/>
          <p:cNvSpPr/>
          <p:nvPr/>
        </p:nvSpPr>
        <p:spPr>
          <a:xfrm>
            <a:off x="1959269" y="2175769"/>
            <a:ext cx="480923" cy="571537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82" name="Google Shape;3682;p138"/>
          <p:cNvSpPr txBox="1"/>
          <p:nvPr/>
        </p:nvSpPr>
        <p:spPr>
          <a:xfrm>
            <a:off x="785078" y="2216961"/>
            <a:ext cx="32144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</a:t>
            </a:r>
            <a:endParaRPr/>
          </a:p>
        </p:txBody>
      </p:sp>
      <p:sp>
        <p:nvSpPr>
          <p:cNvPr id="3683" name="Google Shape;3683;p138"/>
          <p:cNvSpPr txBox="1"/>
          <p:nvPr/>
        </p:nvSpPr>
        <p:spPr>
          <a:xfrm>
            <a:off x="1983706" y="2276871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84" name="Google Shape;3684;p138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3685" name="Google Shape;3685;p138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3686" name="Google Shape;3686;p138"/>
          <p:cNvSpPr txBox="1"/>
          <p:nvPr/>
        </p:nvSpPr>
        <p:spPr>
          <a:xfrm>
            <a:off x="285738" y="5908052"/>
            <a:ext cx="7747868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how many lines of symmetry each shape has.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87" name="Google Shape;3687;p138"/>
          <p:cNvSpPr/>
          <p:nvPr/>
        </p:nvSpPr>
        <p:spPr>
          <a:xfrm>
            <a:off x="737296" y="4972534"/>
            <a:ext cx="1806122" cy="571537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88" name="Google Shape;3688;p138"/>
          <p:cNvSpPr/>
          <p:nvPr/>
        </p:nvSpPr>
        <p:spPr>
          <a:xfrm>
            <a:off x="1993095" y="4972534"/>
            <a:ext cx="480923" cy="571537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89" name="Google Shape;3689;p138"/>
          <p:cNvSpPr txBox="1"/>
          <p:nvPr/>
        </p:nvSpPr>
        <p:spPr>
          <a:xfrm>
            <a:off x="818904" y="5013726"/>
            <a:ext cx="32144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D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90" name="Google Shape;3690;p138"/>
          <p:cNvSpPr txBox="1"/>
          <p:nvPr/>
        </p:nvSpPr>
        <p:spPr>
          <a:xfrm>
            <a:off x="2017532" y="507363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40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91" name="Google Shape;3691;p138"/>
          <p:cNvSpPr/>
          <p:nvPr/>
        </p:nvSpPr>
        <p:spPr>
          <a:xfrm>
            <a:off x="3534451" y="4965470"/>
            <a:ext cx="1806122" cy="571537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92" name="Google Shape;3692;p138"/>
          <p:cNvSpPr/>
          <p:nvPr/>
        </p:nvSpPr>
        <p:spPr>
          <a:xfrm>
            <a:off x="4790250" y="4965470"/>
            <a:ext cx="480923" cy="571537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93" name="Google Shape;3693;p138"/>
          <p:cNvSpPr txBox="1"/>
          <p:nvPr/>
        </p:nvSpPr>
        <p:spPr>
          <a:xfrm>
            <a:off x="3616059" y="5006662"/>
            <a:ext cx="32144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94" name="Google Shape;3694;p138"/>
          <p:cNvSpPr txBox="1"/>
          <p:nvPr/>
        </p:nvSpPr>
        <p:spPr>
          <a:xfrm>
            <a:off x="4814687" y="5066572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95" name="Google Shape;3695;p138"/>
          <p:cNvSpPr/>
          <p:nvPr/>
        </p:nvSpPr>
        <p:spPr>
          <a:xfrm>
            <a:off x="6453808" y="4941168"/>
            <a:ext cx="1806122" cy="571537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96" name="Google Shape;3696;p138"/>
          <p:cNvSpPr/>
          <p:nvPr/>
        </p:nvSpPr>
        <p:spPr>
          <a:xfrm>
            <a:off x="7709607" y="4941168"/>
            <a:ext cx="480923" cy="571537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97" name="Google Shape;3697;p138"/>
          <p:cNvSpPr txBox="1"/>
          <p:nvPr/>
        </p:nvSpPr>
        <p:spPr>
          <a:xfrm>
            <a:off x="6535416" y="4982360"/>
            <a:ext cx="32144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F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98" name="Google Shape;3698;p138"/>
          <p:cNvSpPr txBox="1"/>
          <p:nvPr/>
        </p:nvSpPr>
        <p:spPr>
          <a:xfrm>
            <a:off x="7734044" y="5042270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99" name="Google Shape;3699;p138"/>
          <p:cNvSpPr/>
          <p:nvPr/>
        </p:nvSpPr>
        <p:spPr>
          <a:xfrm>
            <a:off x="6384408" y="2202569"/>
            <a:ext cx="1806122" cy="571537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00" name="Google Shape;3700;p138"/>
          <p:cNvSpPr/>
          <p:nvPr/>
        </p:nvSpPr>
        <p:spPr>
          <a:xfrm>
            <a:off x="7640207" y="2202569"/>
            <a:ext cx="480923" cy="571537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01" name="Google Shape;3701;p138"/>
          <p:cNvSpPr txBox="1"/>
          <p:nvPr/>
        </p:nvSpPr>
        <p:spPr>
          <a:xfrm>
            <a:off x="6466016" y="2243761"/>
            <a:ext cx="32144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02" name="Google Shape;3702;p138"/>
          <p:cNvSpPr txBox="1"/>
          <p:nvPr/>
        </p:nvSpPr>
        <p:spPr>
          <a:xfrm>
            <a:off x="7664644" y="2303671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03" name="Google Shape;3703;p138"/>
          <p:cNvSpPr/>
          <p:nvPr/>
        </p:nvSpPr>
        <p:spPr>
          <a:xfrm>
            <a:off x="3465051" y="2175769"/>
            <a:ext cx="1806122" cy="571537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04" name="Google Shape;3704;p138"/>
          <p:cNvSpPr/>
          <p:nvPr/>
        </p:nvSpPr>
        <p:spPr>
          <a:xfrm>
            <a:off x="4720850" y="2175769"/>
            <a:ext cx="480923" cy="571537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05" name="Google Shape;3705;p138"/>
          <p:cNvSpPr txBox="1"/>
          <p:nvPr/>
        </p:nvSpPr>
        <p:spPr>
          <a:xfrm>
            <a:off x="3546659" y="2216961"/>
            <a:ext cx="32144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B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06" name="Google Shape;3706;p138"/>
          <p:cNvSpPr txBox="1"/>
          <p:nvPr/>
        </p:nvSpPr>
        <p:spPr>
          <a:xfrm>
            <a:off x="4745287" y="2276871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3707" name="Google Shape;3707;p138"/>
          <p:cNvGrpSpPr/>
          <p:nvPr/>
        </p:nvGrpSpPr>
        <p:grpSpPr>
          <a:xfrm>
            <a:off x="703470" y="332656"/>
            <a:ext cx="1806122" cy="1728192"/>
            <a:chOff x="703470" y="332656"/>
            <a:chExt cx="1806122" cy="1728192"/>
          </a:xfrm>
        </p:grpSpPr>
        <p:sp>
          <p:nvSpPr>
            <p:cNvPr id="3708" name="Google Shape;3708;p138"/>
            <p:cNvSpPr/>
            <p:nvPr/>
          </p:nvSpPr>
          <p:spPr>
            <a:xfrm>
              <a:off x="703470" y="332656"/>
              <a:ext cx="1806122" cy="1728192"/>
            </a:xfrm>
            <a:prstGeom prst="rect">
              <a:avLst/>
            </a:prstGeom>
            <a:solidFill>
              <a:schemeClr val="accent1"/>
            </a:soli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709" name="Google Shape;3709;p138"/>
            <p:cNvSpPr txBox="1"/>
            <p:nvPr/>
          </p:nvSpPr>
          <p:spPr>
            <a:xfrm>
              <a:off x="785078" y="1508884"/>
              <a:ext cx="1414652" cy="46166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4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1</a:t>
              </a:r>
              <a:endParaRPr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710" name="Google Shape;3710;p138"/>
          <p:cNvGrpSpPr/>
          <p:nvPr/>
        </p:nvGrpSpPr>
        <p:grpSpPr>
          <a:xfrm>
            <a:off x="3534451" y="3122195"/>
            <a:ext cx="1806122" cy="1728192"/>
            <a:chOff x="703470" y="332656"/>
            <a:chExt cx="1806122" cy="1728192"/>
          </a:xfrm>
        </p:grpSpPr>
        <p:sp>
          <p:nvSpPr>
            <p:cNvPr id="3711" name="Google Shape;3711;p138"/>
            <p:cNvSpPr/>
            <p:nvPr/>
          </p:nvSpPr>
          <p:spPr>
            <a:xfrm>
              <a:off x="703470" y="332656"/>
              <a:ext cx="1806122" cy="1728192"/>
            </a:xfrm>
            <a:prstGeom prst="rect">
              <a:avLst/>
            </a:prstGeom>
            <a:solidFill>
              <a:schemeClr val="accent1"/>
            </a:soli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712" name="Google Shape;3712;p138"/>
            <p:cNvSpPr txBox="1"/>
            <p:nvPr/>
          </p:nvSpPr>
          <p:spPr>
            <a:xfrm>
              <a:off x="756815" y="1531631"/>
              <a:ext cx="398328" cy="46166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4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1</a:t>
              </a:r>
              <a:endParaRPr/>
            </a:p>
          </p:txBody>
        </p:sp>
      </p:grpSp>
      <p:grpSp>
        <p:nvGrpSpPr>
          <p:cNvPr id="3713" name="Google Shape;3713;p138"/>
          <p:cNvGrpSpPr/>
          <p:nvPr/>
        </p:nvGrpSpPr>
        <p:grpSpPr>
          <a:xfrm>
            <a:off x="6449489" y="3101036"/>
            <a:ext cx="1806122" cy="1728192"/>
            <a:chOff x="772870" y="311497"/>
            <a:chExt cx="1806122" cy="1728192"/>
          </a:xfrm>
        </p:grpSpPr>
        <p:sp>
          <p:nvSpPr>
            <p:cNvPr id="3714" name="Google Shape;3714;p138"/>
            <p:cNvSpPr/>
            <p:nvPr/>
          </p:nvSpPr>
          <p:spPr>
            <a:xfrm>
              <a:off x="772870" y="311497"/>
              <a:ext cx="1806122" cy="1728192"/>
            </a:xfrm>
            <a:prstGeom prst="rect">
              <a:avLst/>
            </a:prstGeom>
            <a:solidFill>
              <a:schemeClr val="accent1"/>
            </a:soli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715" name="Google Shape;3715;p138"/>
            <p:cNvSpPr txBox="1"/>
            <p:nvPr/>
          </p:nvSpPr>
          <p:spPr>
            <a:xfrm>
              <a:off x="818904" y="1508884"/>
              <a:ext cx="448421" cy="46166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4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4</a:t>
              </a:r>
              <a:endParaRPr/>
            </a:p>
          </p:txBody>
        </p:sp>
      </p:grpSp>
      <p:grpSp>
        <p:nvGrpSpPr>
          <p:cNvPr id="3716" name="Google Shape;3716;p138"/>
          <p:cNvGrpSpPr/>
          <p:nvPr/>
        </p:nvGrpSpPr>
        <p:grpSpPr>
          <a:xfrm>
            <a:off x="6371017" y="332656"/>
            <a:ext cx="1806122" cy="1728192"/>
            <a:chOff x="703470" y="332656"/>
            <a:chExt cx="1806122" cy="1728192"/>
          </a:xfrm>
        </p:grpSpPr>
        <p:sp>
          <p:nvSpPr>
            <p:cNvPr id="3717" name="Google Shape;3717;p138"/>
            <p:cNvSpPr/>
            <p:nvPr/>
          </p:nvSpPr>
          <p:spPr>
            <a:xfrm>
              <a:off x="703470" y="332656"/>
              <a:ext cx="1806122" cy="1728192"/>
            </a:xfrm>
            <a:prstGeom prst="rect">
              <a:avLst/>
            </a:prstGeom>
            <a:solidFill>
              <a:schemeClr val="accent1"/>
            </a:soli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718" name="Google Shape;3718;p138"/>
            <p:cNvSpPr txBox="1"/>
            <p:nvPr/>
          </p:nvSpPr>
          <p:spPr>
            <a:xfrm>
              <a:off x="760200" y="1554518"/>
              <a:ext cx="1414652" cy="46166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4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2</a:t>
              </a:r>
              <a:endParaRPr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719" name="Google Shape;3719;p138"/>
          <p:cNvGrpSpPr/>
          <p:nvPr/>
        </p:nvGrpSpPr>
        <p:grpSpPr>
          <a:xfrm>
            <a:off x="3476087" y="332656"/>
            <a:ext cx="1806122" cy="1728192"/>
            <a:chOff x="703470" y="332656"/>
            <a:chExt cx="1806122" cy="1728192"/>
          </a:xfrm>
        </p:grpSpPr>
        <p:sp>
          <p:nvSpPr>
            <p:cNvPr id="3720" name="Google Shape;3720;p138"/>
            <p:cNvSpPr/>
            <p:nvPr/>
          </p:nvSpPr>
          <p:spPr>
            <a:xfrm>
              <a:off x="703470" y="332656"/>
              <a:ext cx="1806122" cy="1728192"/>
            </a:xfrm>
            <a:prstGeom prst="rect">
              <a:avLst/>
            </a:prstGeom>
            <a:solidFill>
              <a:schemeClr val="accent1"/>
            </a:soli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721" name="Google Shape;3721;p138"/>
            <p:cNvSpPr txBox="1"/>
            <p:nvPr/>
          </p:nvSpPr>
          <p:spPr>
            <a:xfrm>
              <a:off x="707601" y="1553249"/>
              <a:ext cx="387884" cy="46166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4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2</a:t>
              </a:r>
              <a:endParaRPr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722" name="Google Shape;3722;p138"/>
          <p:cNvGrpSpPr/>
          <p:nvPr/>
        </p:nvGrpSpPr>
        <p:grpSpPr>
          <a:xfrm>
            <a:off x="703470" y="3122195"/>
            <a:ext cx="1806122" cy="1728192"/>
            <a:chOff x="703470" y="332656"/>
            <a:chExt cx="1806122" cy="1728192"/>
          </a:xfrm>
        </p:grpSpPr>
        <p:sp>
          <p:nvSpPr>
            <p:cNvPr id="3723" name="Google Shape;3723;p138"/>
            <p:cNvSpPr/>
            <p:nvPr/>
          </p:nvSpPr>
          <p:spPr>
            <a:xfrm>
              <a:off x="703470" y="332656"/>
              <a:ext cx="1806122" cy="1728192"/>
            </a:xfrm>
            <a:prstGeom prst="rect">
              <a:avLst/>
            </a:prstGeom>
            <a:solidFill>
              <a:schemeClr val="accent1"/>
            </a:soli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724" name="Google Shape;3724;p138"/>
            <p:cNvSpPr txBox="1"/>
            <p:nvPr/>
          </p:nvSpPr>
          <p:spPr>
            <a:xfrm>
              <a:off x="737342" y="1517238"/>
              <a:ext cx="378274" cy="46166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4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2</a:t>
              </a:r>
              <a:endParaRPr/>
            </a:p>
          </p:txBody>
        </p:sp>
      </p:grpSp>
      <p:grpSp>
        <p:nvGrpSpPr>
          <p:cNvPr id="3725" name="Google Shape;3725;p138"/>
          <p:cNvGrpSpPr/>
          <p:nvPr/>
        </p:nvGrpSpPr>
        <p:grpSpPr>
          <a:xfrm>
            <a:off x="1230820" y="517247"/>
            <a:ext cx="707700" cy="1335053"/>
            <a:chOff x="1475966" y="404664"/>
            <a:chExt cx="707700" cy="1335053"/>
          </a:xfrm>
        </p:grpSpPr>
        <p:sp>
          <p:nvSpPr>
            <p:cNvPr id="3726" name="Google Shape;3726;p138"/>
            <p:cNvSpPr/>
            <p:nvPr/>
          </p:nvSpPr>
          <p:spPr>
            <a:xfrm>
              <a:off x="1475966" y="579458"/>
              <a:ext cx="707700" cy="1008112"/>
            </a:xfrm>
            <a:prstGeom prst="smileyFace">
              <a:avLst>
                <a:gd fmla="val 4653" name="adj"/>
              </a:avLst>
            </a:prstGeom>
            <a:solidFill>
              <a:schemeClr val="lt1"/>
            </a:solidFill>
            <a:ln cap="flat" cmpd="sng" w="254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cxnSp>
          <p:nvCxnSpPr>
            <p:cNvPr id="3727" name="Google Shape;3727;p138"/>
            <p:cNvCxnSpPr/>
            <p:nvPr/>
          </p:nvCxnSpPr>
          <p:spPr>
            <a:xfrm>
              <a:off x="1829816" y="404664"/>
              <a:ext cx="0" cy="1335053"/>
            </a:xfrm>
            <a:prstGeom prst="straightConnector1">
              <a:avLst/>
            </a:prstGeom>
            <a:noFill/>
            <a:ln cap="flat" cmpd="sng" w="19050">
              <a:solidFill>
                <a:srgbClr val="FF0000"/>
              </a:solidFill>
              <a:prstDash val="solid"/>
              <a:round/>
              <a:headEnd len="sm" w="sm" type="none"/>
              <a:tailEnd len="sm" w="sm" type="none"/>
            </a:ln>
          </p:spPr>
        </p:cxnSp>
      </p:grpSp>
      <p:grpSp>
        <p:nvGrpSpPr>
          <p:cNvPr id="3728" name="Google Shape;3728;p138"/>
          <p:cNvGrpSpPr/>
          <p:nvPr/>
        </p:nvGrpSpPr>
        <p:grpSpPr>
          <a:xfrm>
            <a:off x="703470" y="332656"/>
            <a:ext cx="1789129" cy="1728192"/>
            <a:chOff x="703470" y="332656"/>
            <a:chExt cx="1789129" cy="1728192"/>
          </a:xfrm>
        </p:grpSpPr>
        <p:sp>
          <p:nvSpPr>
            <p:cNvPr id="3729" name="Google Shape;3729;p138"/>
            <p:cNvSpPr/>
            <p:nvPr/>
          </p:nvSpPr>
          <p:spPr>
            <a:xfrm>
              <a:off x="703470" y="332656"/>
              <a:ext cx="1789129" cy="1728192"/>
            </a:xfrm>
            <a:prstGeom prst="rect">
              <a:avLst/>
            </a:prstGeom>
            <a:solidFill>
              <a:schemeClr val="lt1"/>
            </a:soli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730" name="Google Shape;3730;p138"/>
            <p:cNvSpPr/>
            <p:nvPr/>
          </p:nvSpPr>
          <p:spPr>
            <a:xfrm>
              <a:off x="1208269" y="696896"/>
              <a:ext cx="707700" cy="1008112"/>
            </a:xfrm>
            <a:prstGeom prst="smileyFace">
              <a:avLst>
                <a:gd fmla="val 4653" name="adj"/>
              </a:avLst>
            </a:prstGeom>
            <a:solidFill>
              <a:schemeClr val="lt1"/>
            </a:solidFill>
            <a:ln cap="flat" cmpd="sng" w="254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731" name="Google Shape;3731;p138"/>
          <p:cNvSpPr/>
          <p:nvPr/>
        </p:nvSpPr>
        <p:spPr>
          <a:xfrm>
            <a:off x="3916556" y="812917"/>
            <a:ext cx="869929" cy="830997"/>
          </a:xfrm>
          <a:prstGeom prst="noSmoking">
            <a:avLst>
              <a:gd fmla="val 18750" name="adj"/>
            </a:avLst>
          </a:prstGeom>
          <a:noFill/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732" name="Google Shape;3732;p138"/>
          <p:cNvCxnSpPr/>
          <p:nvPr/>
        </p:nvCxnSpPr>
        <p:spPr>
          <a:xfrm>
            <a:off x="3986123" y="857612"/>
            <a:ext cx="818751" cy="818751"/>
          </a:xfrm>
          <a:prstGeom prst="straightConnector1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733" name="Google Shape;3733;p138"/>
          <p:cNvCxnSpPr/>
          <p:nvPr/>
        </p:nvCxnSpPr>
        <p:spPr>
          <a:xfrm flipH="1" rot="10800000">
            <a:off x="3945564" y="857612"/>
            <a:ext cx="770452" cy="774320"/>
          </a:xfrm>
          <a:prstGeom prst="straightConnector1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</p:cxnSp>
      <p:grpSp>
        <p:nvGrpSpPr>
          <p:cNvPr id="3734" name="Google Shape;3734;p138"/>
          <p:cNvGrpSpPr/>
          <p:nvPr/>
        </p:nvGrpSpPr>
        <p:grpSpPr>
          <a:xfrm>
            <a:off x="3465051" y="332656"/>
            <a:ext cx="1817158" cy="1728192"/>
            <a:chOff x="3465051" y="332656"/>
            <a:chExt cx="1817158" cy="1728192"/>
          </a:xfrm>
        </p:grpSpPr>
        <p:sp>
          <p:nvSpPr>
            <p:cNvPr id="3735" name="Google Shape;3735;p138"/>
            <p:cNvSpPr/>
            <p:nvPr/>
          </p:nvSpPr>
          <p:spPr>
            <a:xfrm>
              <a:off x="3465051" y="332656"/>
              <a:ext cx="1817158" cy="1728192"/>
            </a:xfrm>
            <a:prstGeom prst="rect">
              <a:avLst/>
            </a:prstGeom>
            <a:solidFill>
              <a:schemeClr val="lt1"/>
            </a:soli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736" name="Google Shape;3736;p138"/>
            <p:cNvSpPr/>
            <p:nvPr/>
          </p:nvSpPr>
          <p:spPr>
            <a:xfrm>
              <a:off x="3938665" y="891943"/>
              <a:ext cx="869929" cy="830997"/>
            </a:xfrm>
            <a:prstGeom prst="noSmoking">
              <a:avLst>
                <a:gd fmla="val 18750" name="adj"/>
              </a:avLst>
            </a:prstGeom>
            <a:noFill/>
            <a:ln cap="flat" cmpd="sng" w="254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737" name="Google Shape;3737;p138"/>
          <p:cNvSpPr/>
          <p:nvPr/>
        </p:nvSpPr>
        <p:spPr>
          <a:xfrm>
            <a:off x="6667325" y="692041"/>
            <a:ext cx="1203060" cy="936104"/>
          </a:xfrm>
          <a:prstGeom prst="mathDivide">
            <a:avLst>
              <a:gd fmla="val 23520" name="adj1"/>
              <a:gd fmla="val 5880" name="adj2"/>
              <a:gd fmla="val 11760" name="adj3"/>
            </a:avLst>
          </a:prstGeom>
          <a:noFill/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738" name="Google Shape;3738;p138"/>
          <p:cNvCxnSpPr/>
          <p:nvPr/>
        </p:nvCxnSpPr>
        <p:spPr>
          <a:xfrm>
            <a:off x="7268855" y="692696"/>
            <a:ext cx="0" cy="951218"/>
          </a:xfrm>
          <a:prstGeom prst="straightConnector1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739" name="Google Shape;3739;p138"/>
          <p:cNvCxnSpPr/>
          <p:nvPr/>
        </p:nvCxnSpPr>
        <p:spPr>
          <a:xfrm>
            <a:off x="6732240" y="1160093"/>
            <a:ext cx="1110159" cy="0"/>
          </a:xfrm>
          <a:prstGeom prst="straightConnector1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</p:cxnSp>
      <p:grpSp>
        <p:nvGrpSpPr>
          <p:cNvPr id="3740" name="Google Shape;3740;p138"/>
          <p:cNvGrpSpPr/>
          <p:nvPr/>
        </p:nvGrpSpPr>
        <p:grpSpPr>
          <a:xfrm>
            <a:off x="6371017" y="332656"/>
            <a:ext cx="1795075" cy="1728192"/>
            <a:chOff x="6371017" y="332656"/>
            <a:chExt cx="1795075" cy="1728192"/>
          </a:xfrm>
        </p:grpSpPr>
        <p:sp>
          <p:nvSpPr>
            <p:cNvPr id="3741" name="Google Shape;3741;p138"/>
            <p:cNvSpPr/>
            <p:nvPr/>
          </p:nvSpPr>
          <p:spPr>
            <a:xfrm>
              <a:off x="6371017" y="332656"/>
              <a:ext cx="1795075" cy="1728192"/>
            </a:xfrm>
            <a:prstGeom prst="rect">
              <a:avLst/>
            </a:prstGeom>
            <a:solidFill>
              <a:schemeClr val="lt1"/>
            </a:soli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742" name="Google Shape;3742;p138"/>
            <p:cNvSpPr/>
            <p:nvPr/>
          </p:nvSpPr>
          <p:spPr>
            <a:xfrm>
              <a:off x="6672548" y="700253"/>
              <a:ext cx="1203060" cy="936104"/>
            </a:xfrm>
            <a:prstGeom prst="mathDivide">
              <a:avLst>
                <a:gd fmla="val 23520" name="adj1"/>
                <a:gd fmla="val 5880" name="adj2"/>
                <a:gd fmla="val 11760" name="adj3"/>
              </a:avLst>
            </a:prstGeom>
            <a:noFill/>
            <a:ln cap="flat" cmpd="sng" w="254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743" name="Google Shape;3743;p138"/>
          <p:cNvSpPr/>
          <p:nvPr/>
        </p:nvSpPr>
        <p:spPr>
          <a:xfrm>
            <a:off x="1204543" y="3590023"/>
            <a:ext cx="821271" cy="821271"/>
          </a:xfrm>
          <a:prstGeom prst="star6">
            <a:avLst>
              <a:gd fmla="val 28868" name="adj"/>
              <a:gd fmla="val 115470" name="hf"/>
            </a:avLst>
          </a:prstGeom>
          <a:noFill/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744" name="Google Shape;3744;p138"/>
          <p:cNvCxnSpPr/>
          <p:nvPr/>
        </p:nvCxnSpPr>
        <p:spPr>
          <a:xfrm>
            <a:off x="1615178" y="3429000"/>
            <a:ext cx="0" cy="1224136"/>
          </a:xfrm>
          <a:prstGeom prst="straightConnector1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745" name="Google Shape;3745;p138"/>
          <p:cNvCxnSpPr/>
          <p:nvPr/>
        </p:nvCxnSpPr>
        <p:spPr>
          <a:xfrm>
            <a:off x="1140347" y="4000658"/>
            <a:ext cx="983381" cy="0"/>
          </a:xfrm>
          <a:prstGeom prst="straightConnector1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</p:cxnSp>
      <p:grpSp>
        <p:nvGrpSpPr>
          <p:cNvPr id="3746" name="Google Shape;3746;p138"/>
          <p:cNvGrpSpPr/>
          <p:nvPr/>
        </p:nvGrpSpPr>
        <p:grpSpPr>
          <a:xfrm>
            <a:off x="703470" y="3122195"/>
            <a:ext cx="1806122" cy="1728192"/>
            <a:chOff x="703470" y="3122195"/>
            <a:chExt cx="1806122" cy="1728192"/>
          </a:xfrm>
        </p:grpSpPr>
        <p:sp>
          <p:nvSpPr>
            <p:cNvPr id="3747" name="Google Shape;3747;p138"/>
            <p:cNvSpPr/>
            <p:nvPr/>
          </p:nvSpPr>
          <p:spPr>
            <a:xfrm>
              <a:off x="703470" y="3122195"/>
              <a:ext cx="1806122" cy="1728192"/>
            </a:xfrm>
            <a:prstGeom prst="rect">
              <a:avLst/>
            </a:prstGeom>
            <a:solidFill>
              <a:schemeClr val="lt1"/>
            </a:soli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748" name="Google Shape;3748;p138"/>
            <p:cNvSpPr/>
            <p:nvPr/>
          </p:nvSpPr>
          <p:spPr>
            <a:xfrm>
              <a:off x="1174034" y="3551998"/>
              <a:ext cx="821271" cy="821271"/>
            </a:xfrm>
            <a:prstGeom prst="star6">
              <a:avLst>
                <a:gd fmla="val 28868" name="adj"/>
                <a:gd fmla="val 115470" name="hf"/>
              </a:avLst>
            </a:prstGeom>
            <a:noFill/>
            <a:ln cap="flat" cmpd="sng" w="254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749" name="Google Shape;3749;p138"/>
          <p:cNvSpPr/>
          <p:nvPr/>
        </p:nvSpPr>
        <p:spPr>
          <a:xfrm>
            <a:off x="3986124" y="3551998"/>
            <a:ext cx="855254" cy="855254"/>
          </a:xfrm>
          <a:prstGeom prst="heart">
            <a:avLst/>
          </a:prstGeom>
          <a:noFill/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750" name="Google Shape;3750;p138"/>
          <p:cNvCxnSpPr/>
          <p:nvPr/>
        </p:nvCxnSpPr>
        <p:spPr>
          <a:xfrm>
            <a:off x="4413751" y="3429000"/>
            <a:ext cx="0" cy="1100256"/>
          </a:xfrm>
          <a:prstGeom prst="straightConnector1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</p:cxnSp>
      <p:grpSp>
        <p:nvGrpSpPr>
          <p:cNvPr id="3751" name="Google Shape;3751;p138"/>
          <p:cNvGrpSpPr/>
          <p:nvPr/>
        </p:nvGrpSpPr>
        <p:grpSpPr>
          <a:xfrm>
            <a:off x="3534451" y="3122195"/>
            <a:ext cx="1806122" cy="1728192"/>
            <a:chOff x="3534451" y="3122195"/>
            <a:chExt cx="1806122" cy="1728192"/>
          </a:xfrm>
        </p:grpSpPr>
        <p:sp>
          <p:nvSpPr>
            <p:cNvPr id="3752" name="Google Shape;3752;p138"/>
            <p:cNvSpPr/>
            <p:nvPr/>
          </p:nvSpPr>
          <p:spPr>
            <a:xfrm>
              <a:off x="3534451" y="3122195"/>
              <a:ext cx="1806122" cy="1728192"/>
            </a:xfrm>
            <a:prstGeom prst="rect">
              <a:avLst/>
            </a:prstGeom>
            <a:solidFill>
              <a:schemeClr val="lt1"/>
            </a:soli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753" name="Google Shape;3753;p138"/>
            <p:cNvSpPr/>
            <p:nvPr/>
          </p:nvSpPr>
          <p:spPr>
            <a:xfrm>
              <a:off x="3993475" y="3494221"/>
              <a:ext cx="855254" cy="855254"/>
            </a:xfrm>
            <a:prstGeom prst="heart">
              <a:avLst/>
            </a:prstGeom>
            <a:noFill/>
            <a:ln cap="flat" cmpd="sng" w="254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754" name="Google Shape;3754;p138"/>
          <p:cNvSpPr/>
          <p:nvPr/>
        </p:nvSpPr>
        <p:spPr>
          <a:xfrm>
            <a:off x="6809529" y="3510784"/>
            <a:ext cx="822127" cy="822127"/>
          </a:xfrm>
          <a:prstGeom prst="flowChartOr">
            <a:avLst/>
          </a:prstGeom>
          <a:noFill/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755" name="Google Shape;3755;p138"/>
          <p:cNvCxnSpPr/>
          <p:nvPr/>
        </p:nvCxnSpPr>
        <p:spPr>
          <a:xfrm>
            <a:off x="7220592" y="3284984"/>
            <a:ext cx="0" cy="1152128"/>
          </a:xfrm>
          <a:prstGeom prst="straightConnector1">
            <a:avLst/>
          </a:prstGeom>
          <a:noFill/>
          <a:ln cap="flat" cmpd="sng" w="127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756" name="Google Shape;3756;p138"/>
          <p:cNvCxnSpPr/>
          <p:nvPr/>
        </p:nvCxnSpPr>
        <p:spPr>
          <a:xfrm>
            <a:off x="6718124" y="3921848"/>
            <a:ext cx="1023809" cy="0"/>
          </a:xfrm>
          <a:prstGeom prst="straightConnector1">
            <a:avLst/>
          </a:prstGeom>
          <a:noFill/>
          <a:ln cap="flat" cmpd="sng" w="127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757" name="Google Shape;3757;p138"/>
          <p:cNvCxnSpPr/>
          <p:nvPr/>
        </p:nvCxnSpPr>
        <p:spPr>
          <a:xfrm>
            <a:off x="6845532" y="3548304"/>
            <a:ext cx="750119" cy="750119"/>
          </a:xfrm>
          <a:prstGeom prst="straightConnector1">
            <a:avLst/>
          </a:prstGeom>
          <a:noFill/>
          <a:ln cap="flat" cmpd="sng" w="127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758" name="Google Shape;3758;p138"/>
          <p:cNvCxnSpPr/>
          <p:nvPr/>
        </p:nvCxnSpPr>
        <p:spPr>
          <a:xfrm flipH="1" rot="10800000">
            <a:off x="6856758" y="3577350"/>
            <a:ext cx="714114" cy="714114"/>
          </a:xfrm>
          <a:prstGeom prst="straightConnector1">
            <a:avLst/>
          </a:prstGeom>
          <a:noFill/>
          <a:ln cap="flat" cmpd="sng" w="127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</p:cxnSp>
      <p:grpSp>
        <p:nvGrpSpPr>
          <p:cNvPr id="3759" name="Google Shape;3759;p138"/>
          <p:cNvGrpSpPr/>
          <p:nvPr/>
        </p:nvGrpSpPr>
        <p:grpSpPr>
          <a:xfrm>
            <a:off x="6457752" y="3111615"/>
            <a:ext cx="1789595" cy="1707033"/>
            <a:chOff x="6457752" y="3111615"/>
            <a:chExt cx="1789595" cy="1707033"/>
          </a:xfrm>
        </p:grpSpPr>
        <p:sp>
          <p:nvSpPr>
            <p:cNvPr id="3760" name="Google Shape;3760;p138"/>
            <p:cNvSpPr/>
            <p:nvPr/>
          </p:nvSpPr>
          <p:spPr>
            <a:xfrm>
              <a:off x="6457752" y="3111615"/>
              <a:ext cx="1789595" cy="1707033"/>
            </a:xfrm>
            <a:prstGeom prst="rect">
              <a:avLst/>
            </a:prstGeom>
            <a:solidFill>
              <a:schemeClr val="lt1"/>
            </a:soli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761" name="Google Shape;3761;p138"/>
            <p:cNvSpPr/>
            <p:nvPr/>
          </p:nvSpPr>
          <p:spPr>
            <a:xfrm>
              <a:off x="6945805" y="3554068"/>
              <a:ext cx="822127" cy="822127"/>
            </a:xfrm>
            <a:prstGeom prst="flowChartOr">
              <a:avLst/>
            </a:prstGeom>
            <a:noFill/>
            <a:ln cap="flat" cmpd="sng" w="254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2000"/>
                                        <p:tgtEl>
                                          <p:spTgt spid="37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2000"/>
                                        <p:tgtEl>
                                          <p:spTgt spid="37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2000"/>
                                        <p:tgtEl>
                                          <p:spTgt spid="37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2000"/>
                                        <p:tgtEl>
                                          <p:spTgt spid="37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2000"/>
                                        <p:tgtEl>
                                          <p:spTgt spid="37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2000"/>
                                        <p:tgtEl>
                                          <p:spTgt spid="37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65" name="Shape 37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6" name="Google Shape;3766;p139"/>
          <p:cNvSpPr/>
          <p:nvPr/>
        </p:nvSpPr>
        <p:spPr>
          <a:xfrm>
            <a:off x="703470" y="2175769"/>
            <a:ext cx="1806122" cy="571537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67" name="Google Shape;3767;p139"/>
          <p:cNvSpPr/>
          <p:nvPr/>
        </p:nvSpPr>
        <p:spPr>
          <a:xfrm>
            <a:off x="1959269" y="2175769"/>
            <a:ext cx="480923" cy="571537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68" name="Google Shape;3768;p139"/>
          <p:cNvSpPr txBox="1"/>
          <p:nvPr/>
        </p:nvSpPr>
        <p:spPr>
          <a:xfrm>
            <a:off x="785078" y="2216961"/>
            <a:ext cx="32144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</a:t>
            </a:r>
            <a:endParaRPr/>
          </a:p>
        </p:txBody>
      </p:sp>
      <p:sp>
        <p:nvSpPr>
          <p:cNvPr id="3769" name="Google Shape;3769;p139"/>
          <p:cNvSpPr txBox="1"/>
          <p:nvPr/>
        </p:nvSpPr>
        <p:spPr>
          <a:xfrm>
            <a:off x="1983706" y="2276871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70" name="Google Shape;3770;p139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3771" name="Google Shape;3771;p139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3772" name="Google Shape;3772;p139"/>
          <p:cNvSpPr txBox="1"/>
          <p:nvPr/>
        </p:nvSpPr>
        <p:spPr>
          <a:xfrm>
            <a:off x="285738" y="5908052"/>
            <a:ext cx="7747868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how many lines of symmetry each shape has.</a:t>
            </a:r>
            <a:endParaRPr/>
          </a:p>
        </p:txBody>
      </p:sp>
      <p:sp>
        <p:nvSpPr>
          <p:cNvPr id="3773" name="Google Shape;3773;p139"/>
          <p:cNvSpPr/>
          <p:nvPr/>
        </p:nvSpPr>
        <p:spPr>
          <a:xfrm>
            <a:off x="737296" y="4972534"/>
            <a:ext cx="1806122" cy="571537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74" name="Google Shape;3774;p139"/>
          <p:cNvSpPr/>
          <p:nvPr/>
        </p:nvSpPr>
        <p:spPr>
          <a:xfrm>
            <a:off x="1993095" y="4972534"/>
            <a:ext cx="480923" cy="571537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75" name="Google Shape;3775;p139"/>
          <p:cNvSpPr txBox="1"/>
          <p:nvPr/>
        </p:nvSpPr>
        <p:spPr>
          <a:xfrm>
            <a:off x="818904" y="5013726"/>
            <a:ext cx="32144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D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76" name="Google Shape;3776;p139"/>
          <p:cNvSpPr txBox="1"/>
          <p:nvPr/>
        </p:nvSpPr>
        <p:spPr>
          <a:xfrm>
            <a:off x="2017532" y="507363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77" name="Google Shape;3777;p139"/>
          <p:cNvSpPr/>
          <p:nvPr/>
        </p:nvSpPr>
        <p:spPr>
          <a:xfrm>
            <a:off x="3534451" y="4965470"/>
            <a:ext cx="1806122" cy="571537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78" name="Google Shape;3778;p139"/>
          <p:cNvSpPr/>
          <p:nvPr/>
        </p:nvSpPr>
        <p:spPr>
          <a:xfrm>
            <a:off x="4790250" y="4965470"/>
            <a:ext cx="480923" cy="571537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79" name="Google Shape;3779;p139"/>
          <p:cNvSpPr txBox="1"/>
          <p:nvPr/>
        </p:nvSpPr>
        <p:spPr>
          <a:xfrm>
            <a:off x="3616059" y="5006662"/>
            <a:ext cx="32144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80" name="Google Shape;3780;p139"/>
          <p:cNvSpPr txBox="1"/>
          <p:nvPr/>
        </p:nvSpPr>
        <p:spPr>
          <a:xfrm>
            <a:off x="4814687" y="5066572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81" name="Google Shape;3781;p139"/>
          <p:cNvSpPr/>
          <p:nvPr/>
        </p:nvSpPr>
        <p:spPr>
          <a:xfrm>
            <a:off x="6453808" y="4941168"/>
            <a:ext cx="1806122" cy="571537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82" name="Google Shape;3782;p139"/>
          <p:cNvSpPr/>
          <p:nvPr/>
        </p:nvSpPr>
        <p:spPr>
          <a:xfrm>
            <a:off x="7709607" y="4941168"/>
            <a:ext cx="480923" cy="571537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83" name="Google Shape;3783;p139"/>
          <p:cNvSpPr txBox="1"/>
          <p:nvPr/>
        </p:nvSpPr>
        <p:spPr>
          <a:xfrm>
            <a:off x="6535416" y="4982360"/>
            <a:ext cx="32144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F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84" name="Google Shape;3784;p139"/>
          <p:cNvSpPr txBox="1"/>
          <p:nvPr/>
        </p:nvSpPr>
        <p:spPr>
          <a:xfrm>
            <a:off x="7734044" y="5042270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85" name="Google Shape;3785;p139"/>
          <p:cNvSpPr/>
          <p:nvPr/>
        </p:nvSpPr>
        <p:spPr>
          <a:xfrm>
            <a:off x="6384408" y="2202569"/>
            <a:ext cx="1806122" cy="571537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86" name="Google Shape;3786;p139"/>
          <p:cNvSpPr/>
          <p:nvPr/>
        </p:nvSpPr>
        <p:spPr>
          <a:xfrm>
            <a:off x="7640207" y="2202569"/>
            <a:ext cx="480923" cy="571537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87" name="Google Shape;3787;p139"/>
          <p:cNvSpPr txBox="1"/>
          <p:nvPr/>
        </p:nvSpPr>
        <p:spPr>
          <a:xfrm>
            <a:off x="6466016" y="2243761"/>
            <a:ext cx="32144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88" name="Google Shape;3788;p139"/>
          <p:cNvSpPr txBox="1"/>
          <p:nvPr/>
        </p:nvSpPr>
        <p:spPr>
          <a:xfrm>
            <a:off x="7664644" y="2303671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89" name="Google Shape;3789;p139"/>
          <p:cNvSpPr/>
          <p:nvPr/>
        </p:nvSpPr>
        <p:spPr>
          <a:xfrm>
            <a:off x="3465051" y="2175769"/>
            <a:ext cx="1806122" cy="571537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90" name="Google Shape;3790;p139"/>
          <p:cNvSpPr/>
          <p:nvPr/>
        </p:nvSpPr>
        <p:spPr>
          <a:xfrm>
            <a:off x="4720850" y="2175769"/>
            <a:ext cx="480923" cy="571537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91" name="Google Shape;3791;p139"/>
          <p:cNvSpPr txBox="1"/>
          <p:nvPr/>
        </p:nvSpPr>
        <p:spPr>
          <a:xfrm>
            <a:off x="3546659" y="2216961"/>
            <a:ext cx="32144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B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92" name="Google Shape;3792;p139"/>
          <p:cNvSpPr txBox="1"/>
          <p:nvPr/>
        </p:nvSpPr>
        <p:spPr>
          <a:xfrm>
            <a:off x="4745287" y="2276871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3793" name="Google Shape;3793;p139"/>
          <p:cNvGrpSpPr/>
          <p:nvPr/>
        </p:nvGrpSpPr>
        <p:grpSpPr>
          <a:xfrm>
            <a:off x="703470" y="332656"/>
            <a:ext cx="1806122" cy="1728192"/>
            <a:chOff x="703470" y="332656"/>
            <a:chExt cx="1806122" cy="1728192"/>
          </a:xfrm>
        </p:grpSpPr>
        <p:sp>
          <p:nvSpPr>
            <p:cNvPr id="3794" name="Google Shape;3794;p139"/>
            <p:cNvSpPr/>
            <p:nvPr/>
          </p:nvSpPr>
          <p:spPr>
            <a:xfrm>
              <a:off x="703470" y="332656"/>
              <a:ext cx="1806122" cy="1728192"/>
            </a:xfrm>
            <a:prstGeom prst="rect">
              <a:avLst/>
            </a:prstGeom>
            <a:solidFill>
              <a:schemeClr val="accent1"/>
            </a:soli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795" name="Google Shape;3795;p139"/>
            <p:cNvSpPr txBox="1"/>
            <p:nvPr/>
          </p:nvSpPr>
          <p:spPr>
            <a:xfrm>
              <a:off x="818905" y="908720"/>
              <a:ext cx="1414652" cy="46166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4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2</a:t>
              </a:r>
              <a:endParaRPr/>
            </a:p>
          </p:txBody>
        </p:sp>
      </p:grpSp>
      <p:grpSp>
        <p:nvGrpSpPr>
          <p:cNvPr id="3796" name="Google Shape;3796;p139"/>
          <p:cNvGrpSpPr/>
          <p:nvPr/>
        </p:nvGrpSpPr>
        <p:grpSpPr>
          <a:xfrm>
            <a:off x="3534451" y="3122195"/>
            <a:ext cx="1806122" cy="1728192"/>
            <a:chOff x="703470" y="332656"/>
            <a:chExt cx="1806122" cy="1728192"/>
          </a:xfrm>
        </p:grpSpPr>
        <p:sp>
          <p:nvSpPr>
            <p:cNvPr id="3797" name="Google Shape;3797;p139"/>
            <p:cNvSpPr/>
            <p:nvPr/>
          </p:nvSpPr>
          <p:spPr>
            <a:xfrm>
              <a:off x="703470" y="332656"/>
              <a:ext cx="1806122" cy="1728192"/>
            </a:xfrm>
            <a:prstGeom prst="rect">
              <a:avLst/>
            </a:prstGeom>
            <a:solidFill>
              <a:schemeClr val="accent1"/>
            </a:soli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798" name="Google Shape;3798;p139"/>
            <p:cNvSpPr txBox="1"/>
            <p:nvPr/>
          </p:nvSpPr>
          <p:spPr>
            <a:xfrm>
              <a:off x="760541" y="1546766"/>
              <a:ext cx="1527449" cy="46166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4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1</a:t>
              </a:r>
              <a:endParaRPr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799" name="Google Shape;3799;p139"/>
          <p:cNvGrpSpPr/>
          <p:nvPr/>
        </p:nvGrpSpPr>
        <p:grpSpPr>
          <a:xfrm>
            <a:off x="6453808" y="3101036"/>
            <a:ext cx="1806122" cy="1728192"/>
            <a:chOff x="772870" y="311497"/>
            <a:chExt cx="1806122" cy="1728192"/>
          </a:xfrm>
        </p:grpSpPr>
        <p:sp>
          <p:nvSpPr>
            <p:cNvPr id="3800" name="Google Shape;3800;p139"/>
            <p:cNvSpPr/>
            <p:nvPr/>
          </p:nvSpPr>
          <p:spPr>
            <a:xfrm>
              <a:off x="772870" y="311497"/>
              <a:ext cx="1806122" cy="1728192"/>
            </a:xfrm>
            <a:prstGeom prst="rect">
              <a:avLst/>
            </a:prstGeom>
            <a:solidFill>
              <a:schemeClr val="accent1"/>
            </a:soli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01" name="Google Shape;3801;p139"/>
            <p:cNvSpPr txBox="1"/>
            <p:nvPr/>
          </p:nvSpPr>
          <p:spPr>
            <a:xfrm>
              <a:off x="808499" y="1457500"/>
              <a:ext cx="1034891" cy="46166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802" name="Google Shape;3802;p139"/>
          <p:cNvGrpSpPr/>
          <p:nvPr/>
        </p:nvGrpSpPr>
        <p:grpSpPr>
          <a:xfrm>
            <a:off x="6371017" y="332656"/>
            <a:ext cx="1806122" cy="1728192"/>
            <a:chOff x="703470" y="332656"/>
            <a:chExt cx="1806122" cy="1728192"/>
          </a:xfrm>
        </p:grpSpPr>
        <p:sp>
          <p:nvSpPr>
            <p:cNvPr id="3803" name="Google Shape;3803;p139"/>
            <p:cNvSpPr/>
            <p:nvPr/>
          </p:nvSpPr>
          <p:spPr>
            <a:xfrm>
              <a:off x="703470" y="332656"/>
              <a:ext cx="1806122" cy="1728192"/>
            </a:xfrm>
            <a:prstGeom prst="rect">
              <a:avLst/>
            </a:prstGeom>
            <a:solidFill>
              <a:schemeClr val="accent1"/>
            </a:soli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04" name="Google Shape;3804;p139"/>
            <p:cNvSpPr txBox="1"/>
            <p:nvPr/>
          </p:nvSpPr>
          <p:spPr>
            <a:xfrm>
              <a:off x="749505" y="1530204"/>
              <a:ext cx="370407" cy="46166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4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6</a:t>
              </a:r>
              <a:endParaRPr/>
            </a:p>
          </p:txBody>
        </p:sp>
      </p:grpSp>
      <p:grpSp>
        <p:nvGrpSpPr>
          <p:cNvPr id="3805" name="Google Shape;3805;p139"/>
          <p:cNvGrpSpPr/>
          <p:nvPr/>
        </p:nvGrpSpPr>
        <p:grpSpPr>
          <a:xfrm>
            <a:off x="3476087" y="332656"/>
            <a:ext cx="1806122" cy="1728192"/>
            <a:chOff x="703470" y="332656"/>
            <a:chExt cx="1806122" cy="1728192"/>
          </a:xfrm>
        </p:grpSpPr>
        <p:sp>
          <p:nvSpPr>
            <p:cNvPr id="3806" name="Google Shape;3806;p139"/>
            <p:cNvSpPr/>
            <p:nvPr/>
          </p:nvSpPr>
          <p:spPr>
            <a:xfrm>
              <a:off x="703470" y="332656"/>
              <a:ext cx="1806122" cy="1728192"/>
            </a:xfrm>
            <a:prstGeom prst="rect">
              <a:avLst/>
            </a:prstGeom>
            <a:solidFill>
              <a:schemeClr val="accent1"/>
            </a:soli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07" name="Google Shape;3807;p139"/>
            <p:cNvSpPr txBox="1"/>
            <p:nvPr/>
          </p:nvSpPr>
          <p:spPr>
            <a:xfrm>
              <a:off x="818905" y="908720"/>
              <a:ext cx="394601" cy="46166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4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0</a:t>
              </a:r>
              <a:endParaRPr/>
            </a:p>
          </p:txBody>
        </p:sp>
      </p:grpSp>
      <p:grpSp>
        <p:nvGrpSpPr>
          <p:cNvPr id="3808" name="Google Shape;3808;p139"/>
          <p:cNvGrpSpPr/>
          <p:nvPr/>
        </p:nvGrpSpPr>
        <p:grpSpPr>
          <a:xfrm>
            <a:off x="703470" y="3122195"/>
            <a:ext cx="1806122" cy="1728192"/>
            <a:chOff x="703470" y="332656"/>
            <a:chExt cx="1806122" cy="1728192"/>
          </a:xfrm>
        </p:grpSpPr>
        <p:sp>
          <p:nvSpPr>
            <p:cNvPr id="3809" name="Google Shape;3809;p139"/>
            <p:cNvSpPr/>
            <p:nvPr/>
          </p:nvSpPr>
          <p:spPr>
            <a:xfrm>
              <a:off x="703470" y="332656"/>
              <a:ext cx="1806122" cy="1728192"/>
            </a:xfrm>
            <a:prstGeom prst="rect">
              <a:avLst/>
            </a:prstGeom>
            <a:solidFill>
              <a:schemeClr val="accent1"/>
            </a:soli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10" name="Google Shape;3810;p139"/>
            <p:cNvSpPr txBox="1"/>
            <p:nvPr/>
          </p:nvSpPr>
          <p:spPr>
            <a:xfrm>
              <a:off x="737296" y="1519520"/>
              <a:ext cx="321442" cy="46166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4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0</a:t>
              </a:r>
              <a:endParaRPr/>
            </a:p>
          </p:txBody>
        </p:sp>
      </p:grpSp>
      <p:pic>
        <p:nvPicPr>
          <p:cNvPr descr="http://upload.wikimedia.org/wikipedia/commons/5/52/Islamic_star_draft3.png" id="3811" name="Google Shape;3811;p13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140347" y="620489"/>
            <a:ext cx="1152525" cy="1152526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3812" name="Google Shape;3812;p139"/>
          <p:cNvCxnSpPr/>
          <p:nvPr/>
        </p:nvCxnSpPr>
        <p:spPr>
          <a:xfrm>
            <a:off x="1716609" y="476672"/>
            <a:ext cx="0" cy="1368152"/>
          </a:xfrm>
          <a:prstGeom prst="straightConnector1">
            <a:avLst/>
          </a:prstGeom>
          <a:noFill/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813" name="Google Shape;3813;p139"/>
          <p:cNvCxnSpPr/>
          <p:nvPr/>
        </p:nvCxnSpPr>
        <p:spPr>
          <a:xfrm>
            <a:off x="1093434" y="1196752"/>
            <a:ext cx="1246318" cy="0"/>
          </a:xfrm>
          <a:prstGeom prst="straightConnector1">
            <a:avLst/>
          </a:prstGeom>
          <a:noFill/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</p:cxnSp>
      <p:grpSp>
        <p:nvGrpSpPr>
          <p:cNvPr id="3814" name="Google Shape;3814;p139"/>
          <p:cNvGrpSpPr/>
          <p:nvPr/>
        </p:nvGrpSpPr>
        <p:grpSpPr>
          <a:xfrm>
            <a:off x="708175" y="332656"/>
            <a:ext cx="1806122" cy="1728192"/>
            <a:chOff x="708175" y="332656"/>
            <a:chExt cx="1806122" cy="1728192"/>
          </a:xfrm>
        </p:grpSpPr>
        <p:sp>
          <p:nvSpPr>
            <p:cNvPr id="3815" name="Google Shape;3815;p139"/>
            <p:cNvSpPr/>
            <p:nvPr/>
          </p:nvSpPr>
          <p:spPr>
            <a:xfrm>
              <a:off x="708175" y="332656"/>
              <a:ext cx="1806122" cy="1728192"/>
            </a:xfrm>
            <a:prstGeom prst="rect">
              <a:avLst/>
            </a:prstGeom>
            <a:solidFill>
              <a:schemeClr val="lt1"/>
            </a:soli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descr="http://upload.wikimedia.org/wikipedia/commons/5/52/Islamic_star_draft3.png" id="3816" name="Google Shape;3816;p139"/>
            <p:cNvPicPr preferRelativeResize="0"/>
            <p:nvPr/>
          </p:nvPicPr>
          <p:blipFill rotWithShape="1">
            <a:blip r:embed="rId5">
              <a:alphaModFix/>
            </a:blip>
            <a:srcRect b="0" l="0" r="0" t="0"/>
            <a:stretch/>
          </p:blipFill>
          <p:spPr>
            <a:xfrm>
              <a:off x="1039587" y="608511"/>
              <a:ext cx="1152525" cy="1152526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3817" name="Google Shape;3817;p139"/>
          <p:cNvGrpSpPr/>
          <p:nvPr/>
        </p:nvGrpSpPr>
        <p:grpSpPr>
          <a:xfrm>
            <a:off x="3478745" y="332656"/>
            <a:ext cx="1806122" cy="1728192"/>
            <a:chOff x="3465051" y="332656"/>
            <a:chExt cx="1806122" cy="1728192"/>
          </a:xfrm>
        </p:grpSpPr>
        <p:sp>
          <p:nvSpPr>
            <p:cNvPr id="3818" name="Google Shape;3818;p139"/>
            <p:cNvSpPr/>
            <p:nvPr/>
          </p:nvSpPr>
          <p:spPr>
            <a:xfrm>
              <a:off x="3465051" y="332656"/>
              <a:ext cx="1806122" cy="1728192"/>
            </a:xfrm>
            <a:prstGeom prst="rect">
              <a:avLst/>
            </a:prstGeom>
            <a:solidFill>
              <a:schemeClr val="lt1"/>
            </a:soli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descr="http://upload.wikimedia.org/wikipedia/commons/thumb/d/d9/Celtic_spiral_tile_pattern.svg/640px-Celtic_spiral_tile_pattern.svg.png" id="3819" name="Google Shape;3819;p139"/>
            <p:cNvPicPr preferRelativeResize="0"/>
            <p:nvPr/>
          </p:nvPicPr>
          <p:blipFill rotWithShape="1">
            <a:blip r:embed="rId6">
              <a:alphaModFix/>
            </a:blip>
            <a:srcRect b="0" l="0" r="0" t="0"/>
            <a:stretch/>
          </p:blipFill>
          <p:spPr>
            <a:xfrm>
              <a:off x="4021470" y="578752"/>
              <a:ext cx="789894" cy="1266072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descr="http://upload.wikimedia.org/wikipedia/commons/thumb/d/d9/Celtic_spiral_tile_pattern.svg/640px-Celtic_spiral_tile_pattern.svg.png" id="3820" name="Google Shape;3820;p139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4021470" y="578752"/>
            <a:ext cx="789894" cy="1266072"/>
          </a:xfrm>
          <a:prstGeom prst="rect">
            <a:avLst/>
          </a:prstGeom>
          <a:noFill/>
          <a:ln>
            <a:noFill/>
          </a:ln>
        </p:spPr>
      </p:pic>
      <p:sp>
        <p:nvSpPr>
          <p:cNvPr id="3821" name="Google Shape;3821;p139"/>
          <p:cNvSpPr/>
          <p:nvPr/>
        </p:nvSpPr>
        <p:spPr>
          <a:xfrm>
            <a:off x="6371017" y="332656"/>
            <a:ext cx="1806122" cy="1728192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http://upload.wikimedia.org/wikipedia/commons/thumb/6/6f/Hexagonal_connectivity.svg/300px-Hexagonal_connectivity.svg.png" id="3822" name="Google Shape;3822;p139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6453808" y="356781"/>
            <a:ext cx="1679941" cy="1679941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3823" name="Google Shape;3823;p139"/>
          <p:cNvCxnSpPr/>
          <p:nvPr/>
        </p:nvCxnSpPr>
        <p:spPr>
          <a:xfrm>
            <a:off x="6602255" y="1196751"/>
            <a:ext cx="1426129" cy="0"/>
          </a:xfrm>
          <a:prstGeom prst="straightConnector1">
            <a:avLst/>
          </a:prstGeom>
          <a:noFill/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824" name="Google Shape;3824;p139"/>
          <p:cNvCxnSpPr/>
          <p:nvPr/>
        </p:nvCxnSpPr>
        <p:spPr>
          <a:xfrm flipH="1" rot="10800000">
            <a:off x="6915813" y="500698"/>
            <a:ext cx="788388" cy="1368152"/>
          </a:xfrm>
          <a:prstGeom prst="straightConnector1">
            <a:avLst/>
          </a:prstGeom>
          <a:noFill/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825" name="Google Shape;3825;p139"/>
          <p:cNvCxnSpPr/>
          <p:nvPr/>
        </p:nvCxnSpPr>
        <p:spPr>
          <a:xfrm>
            <a:off x="6933278" y="533788"/>
            <a:ext cx="745416" cy="1311036"/>
          </a:xfrm>
          <a:prstGeom prst="straightConnector1">
            <a:avLst/>
          </a:prstGeom>
          <a:noFill/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826" name="Google Shape;3826;p139"/>
          <p:cNvCxnSpPr/>
          <p:nvPr/>
        </p:nvCxnSpPr>
        <p:spPr>
          <a:xfrm flipH="1" rot="10800000">
            <a:off x="6592209" y="758698"/>
            <a:ext cx="1436175" cy="861216"/>
          </a:xfrm>
          <a:prstGeom prst="straightConnector1">
            <a:avLst/>
          </a:prstGeom>
          <a:noFill/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827" name="Google Shape;3827;p139"/>
          <p:cNvCxnSpPr/>
          <p:nvPr/>
        </p:nvCxnSpPr>
        <p:spPr>
          <a:xfrm>
            <a:off x="6591794" y="773731"/>
            <a:ext cx="1354121" cy="798094"/>
          </a:xfrm>
          <a:prstGeom prst="straightConnector1">
            <a:avLst/>
          </a:prstGeom>
          <a:noFill/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descr="File:Circle Celtic Ornament 1.svg" id="3828" name="Google Shape;3828;p139">
            <a:hlinkClick r:id="rId8"/>
          </p:cNvPr>
          <p:cNvPicPr preferRelativeResize="0"/>
          <p:nvPr/>
        </p:nvPicPr>
        <p:blipFill rotWithShape="1">
          <a:blip r:embed="rId9">
            <a:alphaModFix/>
          </a:blip>
          <a:srcRect b="0" l="0" r="0" t="0"/>
          <a:stretch/>
        </p:blipFill>
        <p:spPr>
          <a:xfrm>
            <a:off x="920910" y="3318827"/>
            <a:ext cx="1389877" cy="1389877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829" name="Google Shape;3829;p139"/>
          <p:cNvGrpSpPr/>
          <p:nvPr/>
        </p:nvGrpSpPr>
        <p:grpSpPr>
          <a:xfrm>
            <a:off x="708175" y="3136563"/>
            <a:ext cx="1801417" cy="1692665"/>
            <a:chOff x="708175" y="3136563"/>
            <a:chExt cx="1801417" cy="1692665"/>
          </a:xfrm>
        </p:grpSpPr>
        <p:sp>
          <p:nvSpPr>
            <p:cNvPr id="3830" name="Google Shape;3830;p139"/>
            <p:cNvSpPr/>
            <p:nvPr/>
          </p:nvSpPr>
          <p:spPr>
            <a:xfrm>
              <a:off x="708175" y="3136563"/>
              <a:ext cx="1801417" cy="1692665"/>
            </a:xfrm>
            <a:prstGeom prst="rect">
              <a:avLst/>
            </a:prstGeom>
            <a:solidFill>
              <a:schemeClr val="lt1"/>
            </a:soli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descr="File:Circle Celtic Ornament 1.svg" id="3831" name="Google Shape;3831;p139"/>
            <p:cNvPicPr preferRelativeResize="0"/>
            <p:nvPr/>
          </p:nvPicPr>
          <p:blipFill rotWithShape="1">
            <a:blip r:embed="rId9">
              <a:alphaModFix/>
            </a:blip>
            <a:srcRect b="0" l="0" r="0" t="0"/>
            <a:stretch/>
          </p:blipFill>
          <p:spPr>
            <a:xfrm>
              <a:off x="902995" y="3291352"/>
              <a:ext cx="1389877" cy="1389877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3832" name="Google Shape;3832;p139"/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3667891" y="3200775"/>
            <a:ext cx="1616976" cy="115967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3833" name="Google Shape;3833;p139"/>
          <p:cNvCxnSpPr/>
          <p:nvPr/>
        </p:nvCxnSpPr>
        <p:spPr>
          <a:xfrm>
            <a:off x="3568083" y="3804996"/>
            <a:ext cx="1738857" cy="1"/>
          </a:xfrm>
          <a:prstGeom prst="straightConnector1">
            <a:avLst/>
          </a:prstGeom>
          <a:noFill/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</p:cxnSp>
      <p:grpSp>
        <p:nvGrpSpPr>
          <p:cNvPr id="3834" name="Google Shape;3834;p139"/>
          <p:cNvGrpSpPr/>
          <p:nvPr/>
        </p:nvGrpSpPr>
        <p:grpSpPr>
          <a:xfrm>
            <a:off x="3540554" y="3136562"/>
            <a:ext cx="1793914" cy="1692665"/>
            <a:chOff x="3540554" y="3136562"/>
            <a:chExt cx="1793914" cy="1692665"/>
          </a:xfrm>
        </p:grpSpPr>
        <p:sp>
          <p:nvSpPr>
            <p:cNvPr id="3835" name="Google Shape;3835;p139"/>
            <p:cNvSpPr/>
            <p:nvPr/>
          </p:nvSpPr>
          <p:spPr>
            <a:xfrm>
              <a:off x="3540554" y="3136562"/>
              <a:ext cx="1793914" cy="1692665"/>
            </a:xfrm>
            <a:prstGeom prst="rect">
              <a:avLst/>
            </a:prstGeom>
            <a:solidFill>
              <a:schemeClr val="lt1"/>
            </a:soli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3836" name="Google Shape;3836;p139"/>
            <p:cNvPicPr preferRelativeResize="0"/>
            <p:nvPr/>
          </p:nvPicPr>
          <p:blipFill rotWithShape="1">
            <a:blip r:embed="rId10">
              <a:alphaModFix/>
            </a:blip>
            <a:srcRect b="0" l="0" r="0" t="0"/>
            <a:stretch/>
          </p:blipFill>
          <p:spPr>
            <a:xfrm>
              <a:off x="3629759" y="3353175"/>
              <a:ext cx="1616976" cy="1159675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descr="Pinkblack Tiles Pattern" id="3837" name="Google Shape;3837;p139">
            <a:hlinkClick r:id="rId11"/>
          </p:cNvPr>
          <p:cNvPicPr preferRelativeResize="0"/>
          <p:nvPr/>
        </p:nvPicPr>
        <p:blipFill rotWithShape="1">
          <a:blip r:embed="rId12">
            <a:alphaModFix/>
          </a:blip>
          <a:srcRect b="0" l="0" r="0" t="0"/>
          <a:stretch/>
        </p:blipFill>
        <p:spPr>
          <a:xfrm>
            <a:off x="6489748" y="3179794"/>
            <a:ext cx="1742767" cy="1161844"/>
          </a:xfrm>
          <a:prstGeom prst="rect">
            <a:avLst/>
          </a:prstGeom>
          <a:noFill/>
          <a:ln>
            <a:noFill/>
          </a:ln>
        </p:spPr>
      </p:pic>
      <p:sp>
        <p:nvSpPr>
          <p:cNvPr id="3838" name="Google Shape;3838;p139"/>
          <p:cNvSpPr txBox="1"/>
          <p:nvPr/>
        </p:nvSpPr>
        <p:spPr>
          <a:xfrm>
            <a:off x="6489437" y="4474292"/>
            <a:ext cx="321443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0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3839" name="Google Shape;3839;p139"/>
          <p:cNvGrpSpPr/>
          <p:nvPr/>
        </p:nvGrpSpPr>
        <p:grpSpPr>
          <a:xfrm>
            <a:off x="6458070" y="3099036"/>
            <a:ext cx="1806122" cy="1728191"/>
            <a:chOff x="6464546" y="3115433"/>
            <a:chExt cx="1806122" cy="1728191"/>
          </a:xfrm>
        </p:grpSpPr>
        <p:sp>
          <p:nvSpPr>
            <p:cNvPr id="3840" name="Google Shape;3840;p139"/>
            <p:cNvSpPr/>
            <p:nvPr/>
          </p:nvSpPr>
          <p:spPr>
            <a:xfrm>
              <a:off x="6464546" y="3115433"/>
              <a:ext cx="1806122" cy="1728191"/>
            </a:xfrm>
            <a:prstGeom prst="rect">
              <a:avLst/>
            </a:prstGeom>
            <a:solidFill>
              <a:schemeClr val="lt1"/>
            </a:soli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descr="Pinkblack Tiles Pattern" id="3841" name="Google Shape;3841;p139"/>
            <p:cNvPicPr preferRelativeResize="0"/>
            <p:nvPr/>
          </p:nvPicPr>
          <p:blipFill rotWithShape="1">
            <a:blip r:embed="rId12">
              <a:alphaModFix/>
            </a:blip>
            <a:srcRect b="0" l="0" r="0" t="0"/>
            <a:stretch/>
          </p:blipFill>
          <p:spPr>
            <a:xfrm>
              <a:off x="6493690" y="3224075"/>
              <a:ext cx="1742767" cy="1161844"/>
            </a:xfrm>
            <a:prstGeom prst="rect">
              <a:avLst/>
            </a:prstGeom>
            <a:noFill/>
            <a:ln>
              <a:noFill/>
            </a:ln>
          </p:spPr>
        </p:pic>
      </p:grpSp>
      <p:cxnSp>
        <p:nvCxnSpPr>
          <p:cNvPr id="3842" name="Google Shape;3842;p139"/>
          <p:cNvCxnSpPr/>
          <p:nvPr/>
        </p:nvCxnSpPr>
        <p:spPr>
          <a:xfrm flipH="1">
            <a:off x="7294623" y="476672"/>
            <a:ext cx="1" cy="1550554"/>
          </a:xfrm>
          <a:prstGeom prst="straightConnector1">
            <a:avLst/>
          </a:prstGeom>
          <a:noFill/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3843" name="Google Shape;3843;p139"/>
          <p:cNvSpPr txBox="1"/>
          <p:nvPr/>
        </p:nvSpPr>
        <p:spPr>
          <a:xfrm>
            <a:off x="6407652" y="1622537"/>
            <a:ext cx="18414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3844" name="Google Shape;3844;p139"/>
          <p:cNvGrpSpPr/>
          <p:nvPr/>
        </p:nvGrpSpPr>
        <p:grpSpPr>
          <a:xfrm>
            <a:off x="6371017" y="336329"/>
            <a:ext cx="1792731" cy="1704067"/>
            <a:chOff x="6384408" y="356781"/>
            <a:chExt cx="1792731" cy="1704067"/>
          </a:xfrm>
        </p:grpSpPr>
        <p:sp>
          <p:nvSpPr>
            <p:cNvPr id="3845" name="Google Shape;3845;p139"/>
            <p:cNvSpPr/>
            <p:nvPr/>
          </p:nvSpPr>
          <p:spPr>
            <a:xfrm>
              <a:off x="6384408" y="356781"/>
              <a:ext cx="1792731" cy="1704067"/>
            </a:xfrm>
            <a:prstGeom prst="rect">
              <a:avLst/>
            </a:prstGeom>
            <a:solidFill>
              <a:schemeClr val="lt1"/>
            </a:soli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descr="http://upload.wikimedia.org/wikipedia/commons/thumb/6/6f/Hexagonal_connectivity.svg/300px-Hexagonal_connectivity.svg.png" id="3846" name="Google Shape;3846;p139"/>
            <p:cNvPicPr preferRelativeResize="0"/>
            <p:nvPr/>
          </p:nvPicPr>
          <p:blipFill rotWithShape="1">
            <a:blip r:embed="rId7">
              <a:alphaModFix/>
            </a:blip>
            <a:srcRect b="0" l="0" r="0" t="0"/>
            <a:stretch/>
          </p:blipFill>
          <p:spPr>
            <a:xfrm>
              <a:off x="6466016" y="368843"/>
              <a:ext cx="1679941" cy="1679941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2000"/>
                                        <p:tgtEl>
                                          <p:spTgt spid="38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2000"/>
                                        <p:tgtEl>
                                          <p:spTgt spid="38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2000"/>
                                        <p:tgtEl>
                                          <p:spTgt spid="38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2000"/>
                                        <p:tgtEl>
                                          <p:spTgt spid="38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2000"/>
                                        <p:tgtEl>
                                          <p:spTgt spid="38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2000"/>
                                        <p:tgtEl>
                                          <p:spTgt spid="38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50" name="Shape 38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51" name="Google Shape;3851;p140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52" name="Google Shape;3852;p140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53" name="Google Shape;3853;p140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54" name="Google Shape;3854;p140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55" name="Google Shape;3855;p140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56" name="Google Shape;3856;p140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57" name="Google Shape;3857;p140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58" name="Google Shape;3858;p140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59" name="Google Shape;3859;p140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60" name="Google Shape;3860;p140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61" name="Google Shape;3861;p140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62" name="Google Shape;3862;p140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63" name="Google Shape;3863;p140"/>
          <p:cNvSpPr txBox="1"/>
          <p:nvPr/>
        </p:nvSpPr>
        <p:spPr>
          <a:xfrm>
            <a:off x="4959112" y="535758"/>
            <a:ext cx="1882926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  C  D</a:t>
            </a:r>
            <a:endParaRPr/>
          </a:p>
        </p:txBody>
      </p:sp>
      <p:sp>
        <p:nvSpPr>
          <p:cNvPr id="3864" name="Google Shape;3864;p140"/>
          <p:cNvSpPr txBox="1"/>
          <p:nvPr/>
        </p:nvSpPr>
        <p:spPr>
          <a:xfrm>
            <a:off x="480461" y="1500266"/>
            <a:ext cx="2507363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E  F  G  H  I</a:t>
            </a:r>
            <a:endParaRPr/>
          </a:p>
        </p:txBody>
      </p:sp>
      <p:sp>
        <p:nvSpPr>
          <p:cNvPr id="3865" name="Google Shape;3865;p140"/>
          <p:cNvSpPr txBox="1"/>
          <p:nvPr/>
        </p:nvSpPr>
        <p:spPr>
          <a:xfrm>
            <a:off x="4993330" y="1500266"/>
            <a:ext cx="636322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E  </a:t>
            </a:r>
            <a:endParaRPr/>
          </a:p>
        </p:txBody>
      </p:sp>
      <p:sp>
        <p:nvSpPr>
          <p:cNvPr id="3866" name="Google Shape;3866;p140"/>
          <p:cNvSpPr txBox="1"/>
          <p:nvPr/>
        </p:nvSpPr>
        <p:spPr>
          <a:xfrm>
            <a:off x="488101" y="2415081"/>
            <a:ext cx="2651533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J  K  L  M  N</a:t>
            </a:r>
            <a:endParaRPr/>
          </a:p>
        </p:txBody>
      </p:sp>
      <p:sp>
        <p:nvSpPr>
          <p:cNvPr id="3867" name="Google Shape;3867;p140"/>
          <p:cNvSpPr txBox="1"/>
          <p:nvPr/>
        </p:nvSpPr>
        <p:spPr>
          <a:xfrm>
            <a:off x="4993330" y="2417052"/>
            <a:ext cx="1306862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K  M</a:t>
            </a:r>
            <a:endParaRPr/>
          </a:p>
        </p:txBody>
      </p:sp>
      <p:sp>
        <p:nvSpPr>
          <p:cNvPr id="3868" name="Google Shape;3868;p140"/>
          <p:cNvSpPr txBox="1"/>
          <p:nvPr/>
        </p:nvSpPr>
        <p:spPr>
          <a:xfrm>
            <a:off x="4959112" y="3457659"/>
            <a:ext cx="134108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none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69" name="Google Shape;3869;p140"/>
          <p:cNvSpPr txBox="1"/>
          <p:nvPr/>
        </p:nvSpPr>
        <p:spPr>
          <a:xfrm>
            <a:off x="5024265" y="4174956"/>
            <a:ext cx="1693861" cy="80021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  U  V</a:t>
            </a:r>
            <a:endParaRPr/>
          </a:p>
        </p:txBody>
      </p:sp>
      <p:sp>
        <p:nvSpPr>
          <p:cNvPr id="3870" name="Google Shape;3870;p140"/>
          <p:cNvSpPr txBox="1"/>
          <p:nvPr/>
        </p:nvSpPr>
        <p:spPr>
          <a:xfrm>
            <a:off x="5007150" y="5133597"/>
            <a:ext cx="1439478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  Y</a:t>
            </a:r>
            <a:endParaRPr/>
          </a:p>
        </p:txBody>
      </p:sp>
      <p:sp>
        <p:nvSpPr>
          <p:cNvPr id="3871" name="Google Shape;3871;p140"/>
          <p:cNvSpPr txBox="1"/>
          <p:nvPr/>
        </p:nvSpPr>
        <p:spPr>
          <a:xfrm>
            <a:off x="517657" y="3334549"/>
            <a:ext cx="2110127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O  P  Q  R</a:t>
            </a:r>
            <a:endParaRPr/>
          </a:p>
        </p:txBody>
      </p:sp>
      <p:sp>
        <p:nvSpPr>
          <p:cNvPr id="3872" name="Google Shape;3872;p140"/>
          <p:cNvSpPr txBox="1"/>
          <p:nvPr/>
        </p:nvSpPr>
        <p:spPr>
          <a:xfrm>
            <a:off x="500312" y="4210025"/>
            <a:ext cx="2075315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  T  U  V  </a:t>
            </a:r>
            <a:endParaRPr/>
          </a:p>
        </p:txBody>
      </p:sp>
      <p:sp>
        <p:nvSpPr>
          <p:cNvPr id="3873" name="Google Shape;3873;p140"/>
          <p:cNvSpPr txBox="1"/>
          <p:nvPr/>
        </p:nvSpPr>
        <p:spPr>
          <a:xfrm>
            <a:off x="521373" y="5100093"/>
            <a:ext cx="2250428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  X  Y  Z</a:t>
            </a:r>
            <a:endParaRPr/>
          </a:p>
        </p:txBody>
      </p:sp>
      <p:sp>
        <p:nvSpPr>
          <p:cNvPr id="3874" name="Google Shape;3874;p140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75" name="Google Shape;3875;p140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76" name="Google Shape;3876;p140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77" name="Google Shape;3877;p140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78" name="Google Shape;3878;p140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79" name="Google Shape;3879;p140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80" name="Google Shape;3880;p140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3881" name="Google Shape;3881;p140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3882" name="Google Shape;3882;p140"/>
          <p:cNvSpPr txBox="1"/>
          <p:nvPr/>
        </p:nvSpPr>
        <p:spPr>
          <a:xfrm>
            <a:off x="401410" y="5949696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name the capital letter(s) in each row with just one line of symmetry.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83" name="Google Shape;3883;p140"/>
          <p:cNvSpPr txBox="1"/>
          <p:nvPr/>
        </p:nvSpPr>
        <p:spPr>
          <a:xfrm>
            <a:off x="480071" y="535758"/>
            <a:ext cx="2075315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  B  C  D  </a:t>
            </a:r>
            <a:endParaRPr sz="4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87" name="Shape 38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8" name="Google Shape;3888;p141"/>
          <p:cNvSpPr/>
          <p:nvPr/>
        </p:nvSpPr>
        <p:spPr>
          <a:xfrm>
            <a:off x="703470" y="2175769"/>
            <a:ext cx="1806122" cy="571537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89" name="Google Shape;3889;p141"/>
          <p:cNvSpPr/>
          <p:nvPr/>
        </p:nvSpPr>
        <p:spPr>
          <a:xfrm>
            <a:off x="1959269" y="2175769"/>
            <a:ext cx="480923" cy="571537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90" name="Google Shape;3890;p141"/>
          <p:cNvSpPr txBox="1"/>
          <p:nvPr/>
        </p:nvSpPr>
        <p:spPr>
          <a:xfrm>
            <a:off x="785078" y="2216961"/>
            <a:ext cx="32144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</a:t>
            </a:r>
            <a:endParaRPr/>
          </a:p>
        </p:txBody>
      </p:sp>
      <p:sp>
        <p:nvSpPr>
          <p:cNvPr id="3891" name="Google Shape;3891;p141"/>
          <p:cNvSpPr txBox="1"/>
          <p:nvPr/>
        </p:nvSpPr>
        <p:spPr>
          <a:xfrm>
            <a:off x="1983706" y="2276871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92" name="Google Shape;3892;p141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3893" name="Google Shape;3893;p141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3894" name="Google Shape;3894;p141"/>
          <p:cNvSpPr txBox="1"/>
          <p:nvPr/>
        </p:nvSpPr>
        <p:spPr>
          <a:xfrm>
            <a:off x="285738" y="5908052"/>
            <a:ext cx="7747868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how many lines of symmetry each shape has.</a:t>
            </a:r>
            <a:endParaRPr/>
          </a:p>
        </p:txBody>
      </p:sp>
      <p:sp>
        <p:nvSpPr>
          <p:cNvPr id="3895" name="Google Shape;3895;p141"/>
          <p:cNvSpPr/>
          <p:nvPr/>
        </p:nvSpPr>
        <p:spPr>
          <a:xfrm>
            <a:off x="737296" y="4972534"/>
            <a:ext cx="1806122" cy="571537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96" name="Google Shape;3896;p141"/>
          <p:cNvSpPr/>
          <p:nvPr/>
        </p:nvSpPr>
        <p:spPr>
          <a:xfrm>
            <a:off x="1993095" y="4972534"/>
            <a:ext cx="480923" cy="571537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97" name="Google Shape;3897;p141"/>
          <p:cNvSpPr txBox="1"/>
          <p:nvPr/>
        </p:nvSpPr>
        <p:spPr>
          <a:xfrm>
            <a:off x="818904" y="5013726"/>
            <a:ext cx="32144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D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98" name="Google Shape;3898;p141"/>
          <p:cNvSpPr txBox="1"/>
          <p:nvPr/>
        </p:nvSpPr>
        <p:spPr>
          <a:xfrm>
            <a:off x="2017532" y="507363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99" name="Google Shape;3899;p141"/>
          <p:cNvSpPr/>
          <p:nvPr/>
        </p:nvSpPr>
        <p:spPr>
          <a:xfrm>
            <a:off x="3534451" y="4965470"/>
            <a:ext cx="1806122" cy="571537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00" name="Google Shape;3900;p141"/>
          <p:cNvSpPr/>
          <p:nvPr/>
        </p:nvSpPr>
        <p:spPr>
          <a:xfrm>
            <a:off x="4790250" y="4965470"/>
            <a:ext cx="480923" cy="571537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01" name="Google Shape;3901;p141"/>
          <p:cNvSpPr txBox="1"/>
          <p:nvPr/>
        </p:nvSpPr>
        <p:spPr>
          <a:xfrm>
            <a:off x="3616059" y="5006662"/>
            <a:ext cx="32144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02" name="Google Shape;3902;p141"/>
          <p:cNvSpPr txBox="1"/>
          <p:nvPr/>
        </p:nvSpPr>
        <p:spPr>
          <a:xfrm>
            <a:off x="4814687" y="5066572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03" name="Google Shape;3903;p141"/>
          <p:cNvSpPr/>
          <p:nvPr/>
        </p:nvSpPr>
        <p:spPr>
          <a:xfrm>
            <a:off x="6453808" y="4941168"/>
            <a:ext cx="1806122" cy="571537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04" name="Google Shape;3904;p141"/>
          <p:cNvSpPr/>
          <p:nvPr/>
        </p:nvSpPr>
        <p:spPr>
          <a:xfrm>
            <a:off x="7709607" y="4941168"/>
            <a:ext cx="480923" cy="571537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05" name="Google Shape;3905;p141"/>
          <p:cNvSpPr txBox="1"/>
          <p:nvPr/>
        </p:nvSpPr>
        <p:spPr>
          <a:xfrm>
            <a:off x="6535416" y="4982360"/>
            <a:ext cx="32144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F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06" name="Google Shape;3906;p141"/>
          <p:cNvSpPr txBox="1"/>
          <p:nvPr/>
        </p:nvSpPr>
        <p:spPr>
          <a:xfrm>
            <a:off x="7734044" y="5042270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07" name="Google Shape;3907;p141"/>
          <p:cNvSpPr/>
          <p:nvPr/>
        </p:nvSpPr>
        <p:spPr>
          <a:xfrm>
            <a:off x="6384408" y="2202569"/>
            <a:ext cx="1806122" cy="571537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08" name="Google Shape;3908;p141"/>
          <p:cNvSpPr/>
          <p:nvPr/>
        </p:nvSpPr>
        <p:spPr>
          <a:xfrm>
            <a:off x="7640207" y="2202569"/>
            <a:ext cx="480923" cy="571537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09" name="Google Shape;3909;p141"/>
          <p:cNvSpPr txBox="1"/>
          <p:nvPr/>
        </p:nvSpPr>
        <p:spPr>
          <a:xfrm>
            <a:off x="6466016" y="2243761"/>
            <a:ext cx="32144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10" name="Google Shape;3910;p141"/>
          <p:cNvSpPr txBox="1"/>
          <p:nvPr/>
        </p:nvSpPr>
        <p:spPr>
          <a:xfrm>
            <a:off x="7664644" y="2303671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11" name="Google Shape;3911;p141"/>
          <p:cNvSpPr/>
          <p:nvPr/>
        </p:nvSpPr>
        <p:spPr>
          <a:xfrm>
            <a:off x="3465051" y="2175769"/>
            <a:ext cx="1806122" cy="571537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12" name="Google Shape;3912;p141"/>
          <p:cNvSpPr/>
          <p:nvPr/>
        </p:nvSpPr>
        <p:spPr>
          <a:xfrm>
            <a:off x="4720850" y="2175769"/>
            <a:ext cx="480923" cy="571537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13" name="Google Shape;3913;p141"/>
          <p:cNvSpPr txBox="1"/>
          <p:nvPr/>
        </p:nvSpPr>
        <p:spPr>
          <a:xfrm>
            <a:off x="3546659" y="2216961"/>
            <a:ext cx="32144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B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14" name="Google Shape;3914;p141"/>
          <p:cNvSpPr txBox="1"/>
          <p:nvPr/>
        </p:nvSpPr>
        <p:spPr>
          <a:xfrm>
            <a:off x="4745287" y="2276871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83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15" name="Google Shape;3915;p141"/>
          <p:cNvSpPr/>
          <p:nvPr/>
        </p:nvSpPr>
        <p:spPr>
          <a:xfrm>
            <a:off x="703470" y="332656"/>
            <a:ext cx="1806122" cy="1728192"/>
          </a:xfrm>
          <a:prstGeom prst="rect">
            <a:avLst/>
          </a:prstGeom>
          <a:solidFill>
            <a:schemeClr val="accen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16" name="Google Shape;3916;p141"/>
          <p:cNvSpPr/>
          <p:nvPr/>
        </p:nvSpPr>
        <p:spPr>
          <a:xfrm>
            <a:off x="3534451" y="3122195"/>
            <a:ext cx="1806122" cy="1728192"/>
          </a:xfrm>
          <a:prstGeom prst="rect">
            <a:avLst/>
          </a:prstGeom>
          <a:solidFill>
            <a:schemeClr val="accen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3917" name="Google Shape;3917;p141"/>
          <p:cNvGrpSpPr/>
          <p:nvPr/>
        </p:nvGrpSpPr>
        <p:grpSpPr>
          <a:xfrm>
            <a:off x="6453808" y="3101036"/>
            <a:ext cx="1806122" cy="1728192"/>
            <a:chOff x="772870" y="311497"/>
            <a:chExt cx="1806122" cy="1728192"/>
          </a:xfrm>
        </p:grpSpPr>
        <p:sp>
          <p:nvSpPr>
            <p:cNvPr id="3918" name="Google Shape;3918;p141"/>
            <p:cNvSpPr/>
            <p:nvPr/>
          </p:nvSpPr>
          <p:spPr>
            <a:xfrm>
              <a:off x="772870" y="311497"/>
              <a:ext cx="1806122" cy="1728192"/>
            </a:xfrm>
            <a:prstGeom prst="rect">
              <a:avLst/>
            </a:prstGeom>
            <a:solidFill>
              <a:schemeClr val="lt1"/>
            </a:soli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919" name="Google Shape;3919;p141"/>
            <p:cNvSpPr txBox="1"/>
            <p:nvPr/>
          </p:nvSpPr>
          <p:spPr>
            <a:xfrm>
              <a:off x="808499" y="1457500"/>
              <a:ext cx="1034891" cy="46166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920" name="Google Shape;3920;p141"/>
          <p:cNvSpPr/>
          <p:nvPr/>
        </p:nvSpPr>
        <p:spPr>
          <a:xfrm>
            <a:off x="3476087" y="332656"/>
            <a:ext cx="1806122" cy="1728192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21" name="Google Shape;3921;p141"/>
          <p:cNvSpPr/>
          <p:nvPr/>
        </p:nvSpPr>
        <p:spPr>
          <a:xfrm>
            <a:off x="703470" y="3122195"/>
            <a:ext cx="1806122" cy="1728192"/>
          </a:xfrm>
          <a:prstGeom prst="rect">
            <a:avLst/>
          </a:prstGeom>
          <a:solidFill>
            <a:schemeClr val="accen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922" name="Google Shape;3922;p14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37296" y="382726"/>
            <a:ext cx="1736722" cy="1658091"/>
          </a:xfrm>
          <a:prstGeom prst="rect">
            <a:avLst/>
          </a:prstGeom>
          <a:noFill/>
          <a:ln>
            <a:noFill/>
          </a:ln>
        </p:spPr>
      </p:pic>
      <p:sp>
        <p:nvSpPr>
          <p:cNvPr id="3923" name="Google Shape;3923;p141"/>
          <p:cNvSpPr txBox="1"/>
          <p:nvPr/>
        </p:nvSpPr>
        <p:spPr>
          <a:xfrm>
            <a:off x="848422" y="1004640"/>
            <a:ext cx="1491883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cylinder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3924" name="Google Shape;3924;p141"/>
          <p:cNvGrpSpPr/>
          <p:nvPr/>
        </p:nvGrpSpPr>
        <p:grpSpPr>
          <a:xfrm>
            <a:off x="737296" y="356781"/>
            <a:ext cx="1772296" cy="1704067"/>
            <a:chOff x="737296" y="356781"/>
            <a:chExt cx="1772296" cy="1704067"/>
          </a:xfrm>
        </p:grpSpPr>
        <p:sp>
          <p:nvSpPr>
            <p:cNvPr id="3925" name="Google Shape;3925;p141"/>
            <p:cNvSpPr/>
            <p:nvPr/>
          </p:nvSpPr>
          <p:spPr>
            <a:xfrm>
              <a:off x="737296" y="356781"/>
              <a:ext cx="1772296" cy="1704067"/>
            </a:xfrm>
            <a:prstGeom prst="rect">
              <a:avLst/>
            </a:prstGeom>
            <a:solidFill>
              <a:schemeClr val="accent1"/>
            </a:soli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3926" name="Google Shape;3926;p141"/>
            <p:cNvPicPr preferRelativeResize="0"/>
            <p:nvPr/>
          </p:nvPicPr>
          <p:blipFill rotWithShape="1">
            <a:blip r:embed="rId6">
              <a:alphaModFix/>
            </a:blip>
            <a:srcRect b="0" l="0" r="0" t="0"/>
            <a:stretch/>
          </p:blipFill>
          <p:spPr>
            <a:xfrm>
              <a:off x="813142" y="419747"/>
              <a:ext cx="1602612" cy="1530053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3927" name="Google Shape;3927;p141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3768240" y="444426"/>
            <a:ext cx="1199744" cy="1616422"/>
          </a:xfrm>
          <a:prstGeom prst="rect">
            <a:avLst/>
          </a:prstGeom>
          <a:noFill/>
          <a:ln>
            <a:noFill/>
          </a:ln>
        </p:spPr>
      </p:pic>
      <p:sp>
        <p:nvSpPr>
          <p:cNvPr id="3928" name="Google Shape;3928;p141"/>
          <p:cNvSpPr txBox="1"/>
          <p:nvPr/>
        </p:nvSpPr>
        <p:spPr>
          <a:xfrm>
            <a:off x="3568083" y="540000"/>
            <a:ext cx="715885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cube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3929" name="Google Shape;3929;p141"/>
          <p:cNvGrpSpPr/>
          <p:nvPr/>
        </p:nvGrpSpPr>
        <p:grpSpPr>
          <a:xfrm>
            <a:off x="3476087" y="356781"/>
            <a:ext cx="1795086" cy="1679941"/>
            <a:chOff x="3476087" y="356781"/>
            <a:chExt cx="1795086" cy="1679941"/>
          </a:xfrm>
        </p:grpSpPr>
        <p:sp>
          <p:nvSpPr>
            <p:cNvPr id="3930" name="Google Shape;3930;p141"/>
            <p:cNvSpPr/>
            <p:nvPr/>
          </p:nvSpPr>
          <p:spPr>
            <a:xfrm>
              <a:off x="3476087" y="356781"/>
              <a:ext cx="1795086" cy="1679941"/>
            </a:xfrm>
            <a:prstGeom prst="rect">
              <a:avLst/>
            </a:prstGeom>
            <a:solidFill>
              <a:schemeClr val="lt1"/>
            </a:soli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3931" name="Google Shape;3931;p141"/>
            <p:cNvPicPr preferRelativeResize="0"/>
            <p:nvPr/>
          </p:nvPicPr>
          <p:blipFill rotWithShape="1">
            <a:blip r:embed="rId7">
              <a:alphaModFix/>
            </a:blip>
            <a:srcRect b="0" l="0" r="0" t="0"/>
            <a:stretch/>
          </p:blipFill>
          <p:spPr>
            <a:xfrm>
              <a:off x="3830967" y="388541"/>
              <a:ext cx="1199744" cy="1616422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3932" name="Google Shape;3932;p141"/>
          <p:cNvSpPr/>
          <p:nvPr/>
        </p:nvSpPr>
        <p:spPr>
          <a:xfrm>
            <a:off x="6384408" y="356781"/>
            <a:ext cx="1806122" cy="1704068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File:Net of cuboid.png" id="3933" name="Google Shape;3933;p141">
            <a:hlinkClick r:id="rId8"/>
          </p:cNvPr>
          <p:cNvPicPr preferRelativeResize="0"/>
          <p:nvPr/>
        </p:nvPicPr>
        <p:blipFill rotWithShape="1">
          <a:blip r:embed="rId9">
            <a:alphaModFix/>
          </a:blip>
          <a:srcRect b="0" l="0" r="0" t="0"/>
          <a:stretch/>
        </p:blipFill>
        <p:spPr>
          <a:xfrm>
            <a:off x="6489748" y="460158"/>
            <a:ext cx="1659519" cy="1473187"/>
          </a:xfrm>
          <a:prstGeom prst="rect">
            <a:avLst/>
          </a:prstGeom>
          <a:noFill/>
          <a:ln>
            <a:noFill/>
          </a:ln>
        </p:spPr>
      </p:pic>
      <p:sp>
        <p:nvSpPr>
          <p:cNvPr id="3934" name="Google Shape;3934;p141"/>
          <p:cNvSpPr txBox="1"/>
          <p:nvPr/>
        </p:nvSpPr>
        <p:spPr>
          <a:xfrm>
            <a:off x="6845277" y="1556792"/>
            <a:ext cx="1104791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cuboid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3935" name="Google Shape;3935;p141"/>
          <p:cNvGrpSpPr/>
          <p:nvPr/>
        </p:nvGrpSpPr>
        <p:grpSpPr>
          <a:xfrm>
            <a:off x="6384408" y="382726"/>
            <a:ext cx="1806122" cy="1653996"/>
            <a:chOff x="6384408" y="382726"/>
            <a:chExt cx="1806122" cy="1653996"/>
          </a:xfrm>
        </p:grpSpPr>
        <p:sp>
          <p:nvSpPr>
            <p:cNvPr id="3936" name="Google Shape;3936;p141"/>
            <p:cNvSpPr/>
            <p:nvPr/>
          </p:nvSpPr>
          <p:spPr>
            <a:xfrm>
              <a:off x="6384408" y="382726"/>
              <a:ext cx="1806122" cy="1653996"/>
            </a:xfrm>
            <a:prstGeom prst="rect">
              <a:avLst/>
            </a:prstGeom>
            <a:solidFill>
              <a:schemeClr val="lt1"/>
            </a:soli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descr="File:Net of cuboid.png" id="3937" name="Google Shape;3937;p141"/>
            <p:cNvPicPr preferRelativeResize="0"/>
            <p:nvPr/>
          </p:nvPicPr>
          <p:blipFill rotWithShape="1">
            <a:blip r:embed="rId9">
              <a:alphaModFix/>
            </a:blip>
            <a:srcRect b="0" l="0" r="0" t="0"/>
            <a:stretch/>
          </p:blipFill>
          <p:spPr>
            <a:xfrm>
              <a:off x="6493690" y="452712"/>
              <a:ext cx="1659519" cy="1473187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3938" name="Google Shape;3938;p141"/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736552" y="3221059"/>
            <a:ext cx="1738327" cy="1516937"/>
          </a:xfrm>
          <a:prstGeom prst="rect">
            <a:avLst/>
          </a:prstGeom>
          <a:noFill/>
          <a:ln>
            <a:noFill/>
          </a:ln>
        </p:spPr>
      </p:pic>
      <p:sp>
        <p:nvSpPr>
          <p:cNvPr id="3939" name="Google Shape;3939;p141"/>
          <p:cNvSpPr txBox="1"/>
          <p:nvPr/>
        </p:nvSpPr>
        <p:spPr>
          <a:xfrm>
            <a:off x="905027" y="3391384"/>
            <a:ext cx="1385134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tetrahedron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3940" name="Google Shape;3940;p141"/>
          <p:cNvGrpSpPr/>
          <p:nvPr/>
        </p:nvGrpSpPr>
        <p:grpSpPr>
          <a:xfrm>
            <a:off x="703470" y="3122195"/>
            <a:ext cx="1806122" cy="1728192"/>
            <a:chOff x="703470" y="3122195"/>
            <a:chExt cx="1806122" cy="1728192"/>
          </a:xfrm>
        </p:grpSpPr>
        <p:sp>
          <p:nvSpPr>
            <p:cNvPr id="3941" name="Google Shape;3941;p141"/>
            <p:cNvSpPr/>
            <p:nvPr/>
          </p:nvSpPr>
          <p:spPr>
            <a:xfrm>
              <a:off x="703470" y="3122195"/>
              <a:ext cx="1806122" cy="1728192"/>
            </a:xfrm>
            <a:prstGeom prst="rect">
              <a:avLst/>
            </a:prstGeom>
            <a:solidFill>
              <a:schemeClr val="lt1"/>
            </a:soli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3942" name="Google Shape;3942;p141"/>
            <p:cNvPicPr preferRelativeResize="0"/>
            <p:nvPr/>
          </p:nvPicPr>
          <p:blipFill rotWithShape="1">
            <a:blip r:embed="rId10">
              <a:alphaModFix/>
            </a:blip>
            <a:srcRect b="0" l="0" r="0" t="0"/>
            <a:stretch/>
          </p:blipFill>
          <p:spPr>
            <a:xfrm>
              <a:off x="830837" y="3258840"/>
              <a:ext cx="1618743" cy="1412583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3943" name="Google Shape;3943;p141"/>
          <p:cNvPicPr preferRelativeResize="0"/>
          <p:nvPr/>
        </p:nvPicPr>
        <p:blipFill rotWithShape="1">
          <a:blip r:embed="rId11">
            <a:alphaModFix/>
          </a:blip>
          <a:srcRect b="0" l="0" r="0" t="0"/>
          <a:stretch/>
        </p:blipFill>
        <p:spPr>
          <a:xfrm>
            <a:off x="3554970" y="3221059"/>
            <a:ext cx="1747555" cy="1485422"/>
          </a:xfrm>
          <a:prstGeom prst="rect">
            <a:avLst/>
          </a:prstGeom>
          <a:noFill/>
          <a:ln>
            <a:noFill/>
          </a:ln>
        </p:spPr>
      </p:pic>
      <p:sp>
        <p:nvSpPr>
          <p:cNvPr id="3944" name="Google Shape;3944;p141"/>
          <p:cNvSpPr txBox="1"/>
          <p:nvPr/>
        </p:nvSpPr>
        <p:spPr>
          <a:xfrm>
            <a:off x="3798326" y="4062753"/>
            <a:ext cx="1494393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Triangular prism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3945" name="Google Shape;3945;p141"/>
          <p:cNvGrpSpPr/>
          <p:nvPr/>
        </p:nvGrpSpPr>
        <p:grpSpPr>
          <a:xfrm>
            <a:off x="3534451" y="3122195"/>
            <a:ext cx="1806122" cy="1707033"/>
            <a:chOff x="3534451" y="3122195"/>
            <a:chExt cx="1806122" cy="1707033"/>
          </a:xfrm>
        </p:grpSpPr>
        <p:sp>
          <p:nvSpPr>
            <p:cNvPr id="3946" name="Google Shape;3946;p141"/>
            <p:cNvSpPr/>
            <p:nvPr/>
          </p:nvSpPr>
          <p:spPr>
            <a:xfrm>
              <a:off x="3534451" y="3122195"/>
              <a:ext cx="1806122" cy="1707033"/>
            </a:xfrm>
            <a:prstGeom prst="rect">
              <a:avLst/>
            </a:prstGeom>
            <a:solidFill>
              <a:schemeClr val="lt1"/>
            </a:soli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3947" name="Google Shape;3947;p141"/>
            <p:cNvPicPr preferRelativeResize="0"/>
            <p:nvPr/>
          </p:nvPicPr>
          <p:blipFill rotWithShape="1">
            <a:blip r:embed="rId11">
              <a:alphaModFix/>
            </a:blip>
            <a:srcRect b="0" l="0" r="0" t="0"/>
            <a:stretch/>
          </p:blipFill>
          <p:spPr>
            <a:xfrm>
              <a:off x="3619500" y="3324693"/>
              <a:ext cx="1662709" cy="1413303"/>
            </a:xfrm>
            <a:prstGeom prst="rect">
              <a:avLst/>
            </a:prstGeom>
            <a:noFill/>
            <a:ln>
              <a:noFill/>
            </a:ln>
          </p:spPr>
        </p:pic>
      </p:grpSp>
      <p:cxnSp>
        <p:nvCxnSpPr>
          <p:cNvPr id="3948" name="Google Shape;3948;p141"/>
          <p:cNvCxnSpPr/>
          <p:nvPr/>
        </p:nvCxnSpPr>
        <p:spPr>
          <a:xfrm>
            <a:off x="7365402" y="3490385"/>
            <a:ext cx="662982" cy="82631"/>
          </a:xfrm>
          <a:prstGeom prst="straightConnector1">
            <a:avLst/>
          </a:prstGeom>
          <a:noFill/>
          <a:ln cap="flat" cmpd="sng" w="9525">
            <a:solidFill>
              <a:srgbClr val="4A7DBA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descr="hexagonal prism net image" id="3949" name="Google Shape;3949;p141"/>
          <p:cNvPicPr preferRelativeResize="0"/>
          <p:nvPr/>
        </p:nvPicPr>
        <p:blipFill rotWithShape="1">
          <a:blip r:embed="rId12">
            <a:alphaModFix/>
          </a:blip>
          <a:srcRect b="0" l="0" r="0" t="0"/>
          <a:stretch/>
        </p:blipFill>
        <p:spPr>
          <a:xfrm>
            <a:off x="6813006" y="3187099"/>
            <a:ext cx="1104791" cy="1521985"/>
          </a:xfrm>
          <a:prstGeom prst="rect">
            <a:avLst/>
          </a:prstGeom>
          <a:noFill/>
          <a:ln>
            <a:noFill/>
          </a:ln>
        </p:spPr>
      </p:pic>
      <p:sp>
        <p:nvSpPr>
          <p:cNvPr id="3950" name="Google Shape;3950;p141"/>
          <p:cNvSpPr txBox="1"/>
          <p:nvPr/>
        </p:nvSpPr>
        <p:spPr>
          <a:xfrm>
            <a:off x="6493690" y="3258840"/>
            <a:ext cx="1469955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Hexagonal prism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3951" name="Google Shape;3951;p141"/>
          <p:cNvGrpSpPr/>
          <p:nvPr/>
        </p:nvGrpSpPr>
        <p:grpSpPr>
          <a:xfrm>
            <a:off x="6466016" y="3122195"/>
            <a:ext cx="1793914" cy="1707033"/>
            <a:chOff x="6466016" y="3122195"/>
            <a:chExt cx="1793914" cy="1707033"/>
          </a:xfrm>
        </p:grpSpPr>
        <p:sp>
          <p:nvSpPr>
            <p:cNvPr id="3952" name="Google Shape;3952;p141"/>
            <p:cNvSpPr/>
            <p:nvPr/>
          </p:nvSpPr>
          <p:spPr>
            <a:xfrm>
              <a:off x="6466016" y="3122195"/>
              <a:ext cx="1793914" cy="1707033"/>
            </a:xfrm>
            <a:prstGeom prst="rect">
              <a:avLst/>
            </a:prstGeom>
            <a:solidFill>
              <a:schemeClr val="lt1"/>
            </a:soli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descr="hexagonal prism net image" id="3953" name="Google Shape;3953;p141"/>
            <p:cNvPicPr preferRelativeResize="0"/>
            <p:nvPr/>
          </p:nvPicPr>
          <p:blipFill rotWithShape="1">
            <a:blip r:embed="rId12">
              <a:alphaModFix/>
            </a:blip>
            <a:srcRect b="0" l="0" r="0" t="0"/>
            <a:stretch/>
          </p:blipFill>
          <p:spPr>
            <a:xfrm>
              <a:off x="6804473" y="3178175"/>
              <a:ext cx="1104791" cy="1521985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2000"/>
                                        <p:tgtEl>
                                          <p:spTgt spid="39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2000"/>
                                        <p:tgtEl>
                                          <p:spTgt spid="39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9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2000"/>
                                        <p:tgtEl>
                                          <p:spTgt spid="39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2000"/>
                                        <p:tgtEl>
                                          <p:spTgt spid="39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2000"/>
                                        <p:tgtEl>
                                          <p:spTgt spid="39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2000"/>
                                        <p:tgtEl>
                                          <p:spTgt spid="39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57" name="Shape 39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8" name="Google Shape;3958;p142"/>
          <p:cNvSpPr/>
          <p:nvPr/>
        </p:nvSpPr>
        <p:spPr>
          <a:xfrm>
            <a:off x="703470" y="2175769"/>
            <a:ext cx="1806122" cy="571537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59" name="Google Shape;3959;p142"/>
          <p:cNvSpPr/>
          <p:nvPr/>
        </p:nvSpPr>
        <p:spPr>
          <a:xfrm>
            <a:off x="1959269" y="2175769"/>
            <a:ext cx="480923" cy="571537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60" name="Google Shape;3960;p142"/>
          <p:cNvSpPr txBox="1"/>
          <p:nvPr/>
        </p:nvSpPr>
        <p:spPr>
          <a:xfrm>
            <a:off x="785078" y="2216961"/>
            <a:ext cx="32144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</a:t>
            </a:r>
            <a:endParaRPr/>
          </a:p>
        </p:txBody>
      </p:sp>
      <p:sp>
        <p:nvSpPr>
          <p:cNvPr id="3961" name="Google Shape;3961;p142"/>
          <p:cNvSpPr txBox="1"/>
          <p:nvPr/>
        </p:nvSpPr>
        <p:spPr>
          <a:xfrm>
            <a:off x="1983706" y="2276871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62" name="Google Shape;3962;p142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3963" name="Google Shape;3963;p142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3964" name="Google Shape;3964;p142"/>
          <p:cNvSpPr txBox="1"/>
          <p:nvPr/>
        </p:nvSpPr>
        <p:spPr>
          <a:xfrm>
            <a:off x="161395" y="5920129"/>
            <a:ext cx="786698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identify the 3D shapes from the nets.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65" name="Google Shape;3965;p142"/>
          <p:cNvSpPr/>
          <p:nvPr/>
        </p:nvSpPr>
        <p:spPr>
          <a:xfrm>
            <a:off x="737296" y="4972534"/>
            <a:ext cx="1806122" cy="571537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66" name="Google Shape;3966;p142"/>
          <p:cNvSpPr/>
          <p:nvPr/>
        </p:nvSpPr>
        <p:spPr>
          <a:xfrm>
            <a:off x="1993095" y="4972534"/>
            <a:ext cx="480923" cy="571537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67" name="Google Shape;3967;p142"/>
          <p:cNvSpPr txBox="1"/>
          <p:nvPr/>
        </p:nvSpPr>
        <p:spPr>
          <a:xfrm>
            <a:off x="818904" y="5013726"/>
            <a:ext cx="32144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D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68" name="Google Shape;3968;p142"/>
          <p:cNvSpPr txBox="1"/>
          <p:nvPr/>
        </p:nvSpPr>
        <p:spPr>
          <a:xfrm>
            <a:off x="2017532" y="507363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0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69" name="Google Shape;3969;p142"/>
          <p:cNvSpPr/>
          <p:nvPr/>
        </p:nvSpPr>
        <p:spPr>
          <a:xfrm>
            <a:off x="3534451" y="4965470"/>
            <a:ext cx="1806122" cy="571537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70" name="Google Shape;3970;p142"/>
          <p:cNvSpPr/>
          <p:nvPr/>
        </p:nvSpPr>
        <p:spPr>
          <a:xfrm>
            <a:off x="4790250" y="4965470"/>
            <a:ext cx="480923" cy="571537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71" name="Google Shape;3971;p142"/>
          <p:cNvSpPr txBox="1"/>
          <p:nvPr/>
        </p:nvSpPr>
        <p:spPr>
          <a:xfrm>
            <a:off x="3616059" y="5006662"/>
            <a:ext cx="32144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72" name="Google Shape;3972;p142"/>
          <p:cNvSpPr txBox="1"/>
          <p:nvPr/>
        </p:nvSpPr>
        <p:spPr>
          <a:xfrm>
            <a:off x="4814687" y="5066572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73" name="Google Shape;3973;p142"/>
          <p:cNvSpPr/>
          <p:nvPr/>
        </p:nvSpPr>
        <p:spPr>
          <a:xfrm>
            <a:off x="6453808" y="4941168"/>
            <a:ext cx="1806122" cy="571537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74" name="Google Shape;3974;p142"/>
          <p:cNvSpPr/>
          <p:nvPr/>
        </p:nvSpPr>
        <p:spPr>
          <a:xfrm>
            <a:off x="7709607" y="4941168"/>
            <a:ext cx="480923" cy="571537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75" name="Google Shape;3975;p142"/>
          <p:cNvSpPr txBox="1"/>
          <p:nvPr/>
        </p:nvSpPr>
        <p:spPr>
          <a:xfrm>
            <a:off x="6535416" y="4982360"/>
            <a:ext cx="32144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F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76" name="Google Shape;3976;p142"/>
          <p:cNvSpPr txBox="1"/>
          <p:nvPr/>
        </p:nvSpPr>
        <p:spPr>
          <a:xfrm>
            <a:off x="7734044" y="5042270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77" name="Google Shape;3977;p142"/>
          <p:cNvSpPr/>
          <p:nvPr/>
        </p:nvSpPr>
        <p:spPr>
          <a:xfrm>
            <a:off x="6384408" y="2202569"/>
            <a:ext cx="1806122" cy="571537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78" name="Google Shape;3978;p142"/>
          <p:cNvSpPr/>
          <p:nvPr/>
        </p:nvSpPr>
        <p:spPr>
          <a:xfrm>
            <a:off x="7640207" y="2202569"/>
            <a:ext cx="480923" cy="571537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79" name="Google Shape;3979;p142"/>
          <p:cNvSpPr txBox="1"/>
          <p:nvPr/>
        </p:nvSpPr>
        <p:spPr>
          <a:xfrm>
            <a:off x="6466016" y="2243761"/>
            <a:ext cx="32144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80" name="Google Shape;3980;p142"/>
          <p:cNvSpPr txBox="1"/>
          <p:nvPr/>
        </p:nvSpPr>
        <p:spPr>
          <a:xfrm>
            <a:off x="7664644" y="2303671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81" name="Google Shape;3981;p142"/>
          <p:cNvSpPr/>
          <p:nvPr/>
        </p:nvSpPr>
        <p:spPr>
          <a:xfrm>
            <a:off x="3465051" y="2175769"/>
            <a:ext cx="1806122" cy="571537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82" name="Google Shape;3982;p142"/>
          <p:cNvSpPr/>
          <p:nvPr/>
        </p:nvSpPr>
        <p:spPr>
          <a:xfrm>
            <a:off x="4720850" y="2175769"/>
            <a:ext cx="480923" cy="571537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83" name="Google Shape;3983;p142"/>
          <p:cNvSpPr txBox="1"/>
          <p:nvPr/>
        </p:nvSpPr>
        <p:spPr>
          <a:xfrm>
            <a:off x="3546659" y="2216961"/>
            <a:ext cx="32144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B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84" name="Google Shape;3984;p142"/>
          <p:cNvSpPr txBox="1"/>
          <p:nvPr/>
        </p:nvSpPr>
        <p:spPr>
          <a:xfrm>
            <a:off x="4745287" y="2276871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85" name="Google Shape;3985;p142"/>
          <p:cNvSpPr/>
          <p:nvPr/>
        </p:nvSpPr>
        <p:spPr>
          <a:xfrm>
            <a:off x="703470" y="332656"/>
            <a:ext cx="1806122" cy="1728192"/>
          </a:xfrm>
          <a:prstGeom prst="rect">
            <a:avLst/>
          </a:prstGeom>
          <a:solidFill>
            <a:schemeClr val="accen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86" name="Google Shape;3986;p142"/>
          <p:cNvSpPr/>
          <p:nvPr/>
        </p:nvSpPr>
        <p:spPr>
          <a:xfrm>
            <a:off x="3534451" y="3122195"/>
            <a:ext cx="1806122" cy="1728192"/>
          </a:xfrm>
          <a:prstGeom prst="rect">
            <a:avLst/>
          </a:prstGeom>
          <a:solidFill>
            <a:schemeClr val="accen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87" name="Google Shape;3987;p142"/>
          <p:cNvSpPr/>
          <p:nvPr/>
        </p:nvSpPr>
        <p:spPr>
          <a:xfrm>
            <a:off x="3476087" y="332656"/>
            <a:ext cx="1806122" cy="1728192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88" name="Google Shape;3988;p142"/>
          <p:cNvSpPr/>
          <p:nvPr/>
        </p:nvSpPr>
        <p:spPr>
          <a:xfrm>
            <a:off x="703470" y="3122195"/>
            <a:ext cx="1806122" cy="1728192"/>
          </a:xfrm>
          <a:prstGeom prst="rect">
            <a:avLst/>
          </a:prstGeom>
          <a:solidFill>
            <a:schemeClr val="accen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89" name="Google Shape;3989;p142"/>
          <p:cNvSpPr/>
          <p:nvPr/>
        </p:nvSpPr>
        <p:spPr>
          <a:xfrm>
            <a:off x="6384408" y="356781"/>
            <a:ext cx="1806122" cy="1704068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90" name="Google Shape;3990;p142"/>
          <p:cNvSpPr txBox="1"/>
          <p:nvPr/>
        </p:nvSpPr>
        <p:spPr>
          <a:xfrm>
            <a:off x="923712" y="4402893"/>
            <a:ext cx="1385134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octahedron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91" name="Google Shape;3991;p142"/>
          <p:cNvSpPr txBox="1"/>
          <p:nvPr/>
        </p:nvSpPr>
        <p:spPr>
          <a:xfrm>
            <a:off x="3624198" y="4264393"/>
            <a:ext cx="1494393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pentagonal prism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square based pyramid net image" id="3992" name="Google Shape;3992;p14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67582" y="363314"/>
            <a:ext cx="1647825" cy="1666875"/>
          </a:xfrm>
          <a:prstGeom prst="rect">
            <a:avLst/>
          </a:prstGeom>
          <a:noFill/>
          <a:ln>
            <a:noFill/>
          </a:ln>
        </p:spPr>
      </p:pic>
      <p:sp>
        <p:nvSpPr>
          <p:cNvPr id="3993" name="Google Shape;3993;p142"/>
          <p:cNvSpPr txBox="1"/>
          <p:nvPr/>
        </p:nvSpPr>
        <p:spPr>
          <a:xfrm>
            <a:off x="860589" y="473900"/>
            <a:ext cx="1491883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Square based pyramid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3994" name="Google Shape;3994;p142"/>
          <p:cNvGrpSpPr/>
          <p:nvPr/>
        </p:nvGrpSpPr>
        <p:grpSpPr>
          <a:xfrm>
            <a:off x="703470" y="356781"/>
            <a:ext cx="1806122" cy="1679941"/>
            <a:chOff x="703470" y="356781"/>
            <a:chExt cx="1806122" cy="1679941"/>
          </a:xfrm>
        </p:grpSpPr>
        <p:sp>
          <p:nvSpPr>
            <p:cNvPr id="3995" name="Google Shape;3995;p142"/>
            <p:cNvSpPr/>
            <p:nvPr/>
          </p:nvSpPr>
          <p:spPr>
            <a:xfrm>
              <a:off x="703470" y="356781"/>
              <a:ext cx="1806122" cy="1679941"/>
            </a:xfrm>
            <a:prstGeom prst="rect">
              <a:avLst/>
            </a:prstGeom>
            <a:solidFill>
              <a:schemeClr val="lt1"/>
            </a:soli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descr="square based pyramid net image" id="3996" name="Google Shape;3996;p142"/>
            <p:cNvPicPr preferRelativeResize="0"/>
            <p:nvPr/>
          </p:nvPicPr>
          <p:blipFill rotWithShape="1">
            <a:blip r:embed="rId5">
              <a:alphaModFix/>
            </a:blip>
            <a:srcRect b="0" l="0" r="0" t="0"/>
            <a:stretch/>
          </p:blipFill>
          <p:spPr>
            <a:xfrm>
              <a:off x="792367" y="363313"/>
              <a:ext cx="1647825" cy="1666875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descr="hexagonal pyramid net image" id="3997" name="Google Shape;3997;p142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3662506" y="388109"/>
            <a:ext cx="1411211" cy="1615242"/>
          </a:xfrm>
          <a:prstGeom prst="rect">
            <a:avLst/>
          </a:prstGeom>
          <a:noFill/>
          <a:ln>
            <a:noFill/>
          </a:ln>
        </p:spPr>
      </p:pic>
      <p:sp>
        <p:nvSpPr>
          <p:cNvPr id="3998" name="Google Shape;3998;p142"/>
          <p:cNvSpPr txBox="1"/>
          <p:nvPr/>
        </p:nvSpPr>
        <p:spPr>
          <a:xfrm>
            <a:off x="3880125" y="1033854"/>
            <a:ext cx="1222167" cy="9233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Hexagonal based pyramid</a:t>
            </a:r>
            <a:endParaRPr sz="18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3999" name="Google Shape;3999;p142"/>
          <p:cNvGrpSpPr/>
          <p:nvPr/>
        </p:nvGrpSpPr>
        <p:grpSpPr>
          <a:xfrm>
            <a:off x="3476087" y="344719"/>
            <a:ext cx="1806122" cy="1704066"/>
            <a:chOff x="3486597" y="344719"/>
            <a:chExt cx="1806122" cy="1704066"/>
          </a:xfrm>
        </p:grpSpPr>
        <p:sp>
          <p:nvSpPr>
            <p:cNvPr id="4000" name="Google Shape;4000;p142"/>
            <p:cNvSpPr/>
            <p:nvPr/>
          </p:nvSpPr>
          <p:spPr>
            <a:xfrm>
              <a:off x="3486597" y="344719"/>
              <a:ext cx="1806122" cy="1704066"/>
            </a:xfrm>
            <a:prstGeom prst="rect">
              <a:avLst/>
            </a:prstGeom>
            <a:solidFill>
              <a:schemeClr val="lt1"/>
            </a:soli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descr="hexagonal pyramid net image" id="4001" name="Google Shape;4001;p142"/>
            <p:cNvPicPr preferRelativeResize="0"/>
            <p:nvPr/>
          </p:nvPicPr>
          <p:blipFill rotWithShape="1">
            <a:blip r:embed="rId6">
              <a:alphaModFix/>
            </a:blip>
            <a:srcRect b="0" l="0" r="0" t="0"/>
            <a:stretch/>
          </p:blipFill>
          <p:spPr>
            <a:xfrm>
              <a:off x="3707380" y="404365"/>
              <a:ext cx="1411211" cy="1615242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descr="cone net image" id="4002" name="Google Shape;4002;p142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6604856" y="442052"/>
            <a:ext cx="1428750" cy="1533526"/>
          </a:xfrm>
          <a:prstGeom prst="rect">
            <a:avLst/>
          </a:prstGeom>
          <a:noFill/>
          <a:ln>
            <a:noFill/>
          </a:ln>
        </p:spPr>
      </p:pic>
      <p:sp>
        <p:nvSpPr>
          <p:cNvPr id="4003" name="Google Shape;4003;p142"/>
          <p:cNvSpPr txBox="1"/>
          <p:nvPr/>
        </p:nvSpPr>
        <p:spPr>
          <a:xfrm>
            <a:off x="6419537" y="1495519"/>
            <a:ext cx="672743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cone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4004" name="Google Shape;4004;p142"/>
          <p:cNvGrpSpPr/>
          <p:nvPr/>
        </p:nvGrpSpPr>
        <p:grpSpPr>
          <a:xfrm>
            <a:off x="6411278" y="344717"/>
            <a:ext cx="1781684" cy="1685471"/>
            <a:chOff x="6411278" y="344717"/>
            <a:chExt cx="1781684" cy="1685471"/>
          </a:xfrm>
        </p:grpSpPr>
        <p:sp>
          <p:nvSpPr>
            <p:cNvPr id="4005" name="Google Shape;4005;p142"/>
            <p:cNvSpPr/>
            <p:nvPr/>
          </p:nvSpPr>
          <p:spPr>
            <a:xfrm>
              <a:off x="6411278" y="344717"/>
              <a:ext cx="1781684" cy="1685471"/>
            </a:xfrm>
            <a:prstGeom prst="rect">
              <a:avLst/>
            </a:prstGeom>
            <a:solidFill>
              <a:schemeClr val="lt1"/>
            </a:soli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descr="cone net image" id="4006" name="Google Shape;4006;p142"/>
            <p:cNvPicPr preferRelativeResize="0"/>
            <p:nvPr/>
          </p:nvPicPr>
          <p:blipFill rotWithShape="1">
            <a:blip r:embed="rId7">
              <a:alphaModFix/>
            </a:blip>
            <a:srcRect b="0" l="0" r="0" t="0"/>
            <a:stretch/>
          </p:blipFill>
          <p:spPr>
            <a:xfrm>
              <a:off x="6573094" y="445223"/>
              <a:ext cx="1428750" cy="1533526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descr="File:Octahedron flat.svg" id="4007" name="Google Shape;4007;p142">
            <a:hlinkClick r:id="rId8"/>
          </p:cNvPr>
          <p:cNvPicPr preferRelativeResize="0"/>
          <p:nvPr/>
        </p:nvPicPr>
        <p:blipFill rotWithShape="1">
          <a:blip r:embed="rId9">
            <a:alphaModFix/>
          </a:blip>
          <a:srcRect b="0" l="0" r="0" t="0"/>
          <a:stretch/>
        </p:blipFill>
        <p:spPr>
          <a:xfrm>
            <a:off x="761163" y="3246116"/>
            <a:ext cx="1611425" cy="121079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008" name="Google Shape;4008;p142"/>
          <p:cNvGrpSpPr/>
          <p:nvPr/>
        </p:nvGrpSpPr>
        <p:grpSpPr>
          <a:xfrm>
            <a:off x="703470" y="3122195"/>
            <a:ext cx="1806122" cy="1728192"/>
            <a:chOff x="703470" y="3122195"/>
            <a:chExt cx="1806122" cy="1728192"/>
          </a:xfrm>
        </p:grpSpPr>
        <p:sp>
          <p:nvSpPr>
            <p:cNvPr id="4009" name="Google Shape;4009;p142"/>
            <p:cNvSpPr/>
            <p:nvPr/>
          </p:nvSpPr>
          <p:spPr>
            <a:xfrm>
              <a:off x="703470" y="3122195"/>
              <a:ext cx="1806122" cy="1728192"/>
            </a:xfrm>
            <a:prstGeom prst="rect">
              <a:avLst/>
            </a:prstGeom>
            <a:solidFill>
              <a:schemeClr val="lt1"/>
            </a:soli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descr="File:Octahedron flat.svg" id="4010" name="Google Shape;4010;p142"/>
            <p:cNvPicPr preferRelativeResize="0"/>
            <p:nvPr/>
          </p:nvPicPr>
          <p:blipFill rotWithShape="1">
            <a:blip r:embed="rId9">
              <a:alphaModFix/>
            </a:blip>
            <a:srcRect b="0" l="0" r="0" t="0"/>
            <a:stretch/>
          </p:blipFill>
          <p:spPr>
            <a:xfrm>
              <a:off x="800788" y="3398083"/>
              <a:ext cx="1611425" cy="1210795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4011" name="Google Shape;4011;p142"/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3676125" y="3305886"/>
            <a:ext cx="1508497" cy="1091253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012" name="Google Shape;4012;p142"/>
          <p:cNvGrpSpPr/>
          <p:nvPr/>
        </p:nvGrpSpPr>
        <p:grpSpPr>
          <a:xfrm>
            <a:off x="3534451" y="3122195"/>
            <a:ext cx="1806122" cy="1728192"/>
            <a:chOff x="3534451" y="3122195"/>
            <a:chExt cx="1806122" cy="1728192"/>
          </a:xfrm>
        </p:grpSpPr>
        <p:sp>
          <p:nvSpPr>
            <p:cNvPr id="4013" name="Google Shape;4013;p142"/>
            <p:cNvSpPr/>
            <p:nvPr/>
          </p:nvSpPr>
          <p:spPr>
            <a:xfrm>
              <a:off x="3534451" y="3122195"/>
              <a:ext cx="1806122" cy="1728192"/>
            </a:xfrm>
            <a:prstGeom prst="rect">
              <a:avLst/>
            </a:prstGeom>
            <a:solidFill>
              <a:schemeClr val="lt1"/>
            </a:soli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4014" name="Google Shape;4014;p142"/>
            <p:cNvPicPr preferRelativeResize="0"/>
            <p:nvPr/>
          </p:nvPicPr>
          <p:blipFill rotWithShape="1">
            <a:blip r:embed="rId10">
              <a:alphaModFix/>
            </a:blip>
            <a:srcRect b="0" l="0" r="0" t="0"/>
            <a:stretch/>
          </p:blipFill>
          <p:spPr>
            <a:xfrm>
              <a:off x="3607452" y="3403565"/>
              <a:ext cx="1611066" cy="1165452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4015" name="Google Shape;4015;p142"/>
          <p:cNvGrpSpPr/>
          <p:nvPr/>
        </p:nvGrpSpPr>
        <p:grpSpPr>
          <a:xfrm>
            <a:off x="6460071" y="3080499"/>
            <a:ext cx="1806122" cy="1728192"/>
            <a:chOff x="6453808" y="3101036"/>
            <a:chExt cx="1806122" cy="1728192"/>
          </a:xfrm>
        </p:grpSpPr>
        <p:sp>
          <p:nvSpPr>
            <p:cNvPr id="4016" name="Google Shape;4016;p142"/>
            <p:cNvSpPr/>
            <p:nvPr/>
          </p:nvSpPr>
          <p:spPr>
            <a:xfrm>
              <a:off x="6453808" y="3101036"/>
              <a:ext cx="1806122" cy="1728192"/>
            </a:xfrm>
            <a:prstGeom prst="rect">
              <a:avLst/>
            </a:prstGeom>
            <a:solidFill>
              <a:schemeClr val="lt1"/>
            </a:soli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descr="C:\Users\Peter\Downloads\ycoAe59cE.png" id="4017" name="Google Shape;4017;p142"/>
            <p:cNvPicPr preferRelativeResize="0"/>
            <p:nvPr/>
          </p:nvPicPr>
          <p:blipFill rotWithShape="1">
            <a:blip r:embed="rId11">
              <a:alphaModFix/>
            </a:blip>
            <a:srcRect b="0" l="0" r="0" t="0"/>
            <a:stretch/>
          </p:blipFill>
          <p:spPr>
            <a:xfrm>
              <a:off x="6998299" y="3586946"/>
              <a:ext cx="756372" cy="75637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018" name="Google Shape;4018;p142"/>
            <p:cNvSpPr/>
            <p:nvPr/>
          </p:nvSpPr>
          <p:spPr>
            <a:xfrm>
              <a:off x="7224074" y="3133516"/>
              <a:ext cx="304821" cy="453430"/>
            </a:xfrm>
            <a:prstGeom prst="triangle">
              <a:avLst>
                <a:gd fmla="val 50000" name="adj"/>
              </a:avLst>
            </a:prstGeom>
            <a:noFill/>
            <a:ln cap="flat" cmpd="sng" w="15875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019" name="Google Shape;4019;p142"/>
            <p:cNvSpPr/>
            <p:nvPr/>
          </p:nvSpPr>
          <p:spPr>
            <a:xfrm rot="5400000">
              <a:off x="7822784" y="3738417"/>
              <a:ext cx="304821" cy="453430"/>
            </a:xfrm>
            <a:prstGeom prst="triangle">
              <a:avLst>
                <a:gd fmla="val 50000" name="adj"/>
              </a:avLst>
            </a:prstGeom>
            <a:noFill/>
            <a:ln cap="flat" cmpd="sng" w="15875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020" name="Google Shape;4020;p142"/>
            <p:cNvSpPr/>
            <p:nvPr/>
          </p:nvSpPr>
          <p:spPr>
            <a:xfrm rot="-5400000">
              <a:off x="6619175" y="3738417"/>
              <a:ext cx="304821" cy="453430"/>
            </a:xfrm>
            <a:prstGeom prst="triangle">
              <a:avLst>
                <a:gd fmla="val 50000" name="adj"/>
              </a:avLst>
            </a:prstGeom>
            <a:noFill/>
            <a:ln cap="flat" cmpd="sng" w="15875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021" name="Google Shape;4021;p142"/>
            <p:cNvSpPr/>
            <p:nvPr/>
          </p:nvSpPr>
          <p:spPr>
            <a:xfrm flipH="1" rot="10800000">
              <a:off x="7224074" y="4342302"/>
              <a:ext cx="304821" cy="453430"/>
            </a:xfrm>
            <a:prstGeom prst="triangle">
              <a:avLst>
                <a:gd fmla="val 50000" name="adj"/>
              </a:avLst>
            </a:prstGeom>
            <a:noFill/>
            <a:ln cap="flat" cmpd="sng" w="15875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022" name="Google Shape;4022;p142"/>
            <p:cNvSpPr/>
            <p:nvPr/>
          </p:nvSpPr>
          <p:spPr>
            <a:xfrm rot="2700000">
              <a:off x="7649582" y="3317925"/>
              <a:ext cx="304821" cy="453430"/>
            </a:xfrm>
            <a:prstGeom prst="triangle">
              <a:avLst>
                <a:gd fmla="val 50000" name="adj"/>
              </a:avLst>
            </a:prstGeom>
            <a:noFill/>
            <a:ln cap="flat" cmpd="sng" w="15875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023" name="Google Shape;4023;p142"/>
            <p:cNvSpPr/>
            <p:nvPr/>
          </p:nvSpPr>
          <p:spPr>
            <a:xfrm flipH="1" rot="8100000">
              <a:off x="7644567" y="4170423"/>
              <a:ext cx="304821" cy="453430"/>
            </a:xfrm>
            <a:prstGeom prst="triangle">
              <a:avLst>
                <a:gd fmla="val 50000" name="adj"/>
              </a:avLst>
            </a:prstGeom>
            <a:noFill/>
            <a:ln cap="flat" cmpd="sng" w="15875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024" name="Google Shape;4024;p142"/>
            <p:cNvSpPr/>
            <p:nvPr/>
          </p:nvSpPr>
          <p:spPr>
            <a:xfrm flipH="1" rot="-2700000">
              <a:off x="6795706" y="3312491"/>
              <a:ext cx="304821" cy="453430"/>
            </a:xfrm>
            <a:prstGeom prst="triangle">
              <a:avLst>
                <a:gd fmla="val 50000" name="adj"/>
              </a:avLst>
            </a:prstGeom>
            <a:noFill/>
            <a:ln cap="flat" cmpd="sng" w="15875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025" name="Google Shape;4025;p142"/>
            <p:cNvSpPr/>
            <p:nvPr/>
          </p:nvSpPr>
          <p:spPr>
            <a:xfrm rot="-8100000">
              <a:off x="6795705" y="4170422"/>
              <a:ext cx="304821" cy="453430"/>
            </a:xfrm>
            <a:prstGeom prst="triangle">
              <a:avLst>
                <a:gd fmla="val 50000" name="adj"/>
              </a:avLst>
            </a:prstGeom>
            <a:noFill/>
            <a:ln cap="flat" cmpd="sng" w="15875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026" name="Google Shape;4026;p142"/>
          <p:cNvSpPr txBox="1"/>
          <p:nvPr/>
        </p:nvSpPr>
        <p:spPr>
          <a:xfrm>
            <a:off x="6850666" y="3621429"/>
            <a:ext cx="1134561" cy="9233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Octagonal based pyramid</a:t>
            </a:r>
            <a:endParaRPr sz="18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4027" name="Google Shape;4027;p142"/>
          <p:cNvGrpSpPr/>
          <p:nvPr/>
        </p:nvGrpSpPr>
        <p:grpSpPr>
          <a:xfrm>
            <a:off x="6453808" y="3080499"/>
            <a:ext cx="1806122" cy="1728192"/>
            <a:chOff x="6453808" y="3101036"/>
            <a:chExt cx="1806122" cy="1728192"/>
          </a:xfrm>
        </p:grpSpPr>
        <p:sp>
          <p:nvSpPr>
            <p:cNvPr id="4028" name="Google Shape;4028;p142"/>
            <p:cNvSpPr/>
            <p:nvPr/>
          </p:nvSpPr>
          <p:spPr>
            <a:xfrm>
              <a:off x="6453808" y="3101036"/>
              <a:ext cx="1806122" cy="1728192"/>
            </a:xfrm>
            <a:prstGeom prst="rect">
              <a:avLst/>
            </a:prstGeom>
            <a:solidFill>
              <a:schemeClr val="lt1"/>
            </a:soli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descr="C:\Users\Peter\Downloads\ycoAe59cE.png" id="4029" name="Google Shape;4029;p142"/>
            <p:cNvPicPr preferRelativeResize="0"/>
            <p:nvPr/>
          </p:nvPicPr>
          <p:blipFill rotWithShape="1">
            <a:blip r:embed="rId11">
              <a:alphaModFix/>
            </a:blip>
            <a:srcRect b="0" l="0" r="0" t="0"/>
            <a:stretch/>
          </p:blipFill>
          <p:spPr>
            <a:xfrm>
              <a:off x="6998299" y="3586946"/>
              <a:ext cx="756372" cy="75637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030" name="Google Shape;4030;p142"/>
            <p:cNvSpPr/>
            <p:nvPr/>
          </p:nvSpPr>
          <p:spPr>
            <a:xfrm>
              <a:off x="7224074" y="3133516"/>
              <a:ext cx="304821" cy="453430"/>
            </a:xfrm>
            <a:prstGeom prst="triangle">
              <a:avLst>
                <a:gd fmla="val 50000" name="adj"/>
              </a:avLst>
            </a:prstGeom>
            <a:noFill/>
            <a:ln cap="flat" cmpd="sng" w="15875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031" name="Google Shape;4031;p142"/>
            <p:cNvSpPr/>
            <p:nvPr/>
          </p:nvSpPr>
          <p:spPr>
            <a:xfrm rot="5400000">
              <a:off x="7822784" y="3738417"/>
              <a:ext cx="304821" cy="453430"/>
            </a:xfrm>
            <a:prstGeom prst="triangle">
              <a:avLst>
                <a:gd fmla="val 50000" name="adj"/>
              </a:avLst>
            </a:prstGeom>
            <a:noFill/>
            <a:ln cap="flat" cmpd="sng" w="15875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032" name="Google Shape;4032;p142"/>
            <p:cNvSpPr/>
            <p:nvPr/>
          </p:nvSpPr>
          <p:spPr>
            <a:xfrm rot="-5400000">
              <a:off x="6619175" y="3738417"/>
              <a:ext cx="304821" cy="453430"/>
            </a:xfrm>
            <a:prstGeom prst="triangle">
              <a:avLst>
                <a:gd fmla="val 50000" name="adj"/>
              </a:avLst>
            </a:prstGeom>
            <a:noFill/>
            <a:ln cap="flat" cmpd="sng" w="15875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033" name="Google Shape;4033;p142"/>
            <p:cNvSpPr/>
            <p:nvPr/>
          </p:nvSpPr>
          <p:spPr>
            <a:xfrm flipH="1" rot="10800000">
              <a:off x="7224074" y="4342302"/>
              <a:ext cx="304821" cy="453430"/>
            </a:xfrm>
            <a:prstGeom prst="triangle">
              <a:avLst>
                <a:gd fmla="val 50000" name="adj"/>
              </a:avLst>
            </a:prstGeom>
            <a:noFill/>
            <a:ln cap="flat" cmpd="sng" w="15875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034" name="Google Shape;4034;p142"/>
            <p:cNvSpPr/>
            <p:nvPr/>
          </p:nvSpPr>
          <p:spPr>
            <a:xfrm rot="2700000">
              <a:off x="7649582" y="3317925"/>
              <a:ext cx="304821" cy="453430"/>
            </a:xfrm>
            <a:prstGeom prst="triangle">
              <a:avLst>
                <a:gd fmla="val 50000" name="adj"/>
              </a:avLst>
            </a:prstGeom>
            <a:noFill/>
            <a:ln cap="flat" cmpd="sng" w="15875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035" name="Google Shape;4035;p142"/>
            <p:cNvSpPr/>
            <p:nvPr/>
          </p:nvSpPr>
          <p:spPr>
            <a:xfrm flipH="1" rot="8100000">
              <a:off x="7644567" y="4170423"/>
              <a:ext cx="304821" cy="453430"/>
            </a:xfrm>
            <a:prstGeom prst="triangle">
              <a:avLst>
                <a:gd fmla="val 50000" name="adj"/>
              </a:avLst>
            </a:prstGeom>
            <a:noFill/>
            <a:ln cap="flat" cmpd="sng" w="15875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036" name="Google Shape;4036;p142"/>
            <p:cNvSpPr/>
            <p:nvPr/>
          </p:nvSpPr>
          <p:spPr>
            <a:xfrm flipH="1" rot="-2700000">
              <a:off x="6795706" y="3312491"/>
              <a:ext cx="304821" cy="453430"/>
            </a:xfrm>
            <a:prstGeom prst="triangle">
              <a:avLst>
                <a:gd fmla="val 50000" name="adj"/>
              </a:avLst>
            </a:prstGeom>
            <a:noFill/>
            <a:ln cap="flat" cmpd="sng" w="15875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037" name="Google Shape;4037;p142"/>
            <p:cNvSpPr/>
            <p:nvPr/>
          </p:nvSpPr>
          <p:spPr>
            <a:xfrm rot="-8100000">
              <a:off x="6795705" y="4170422"/>
              <a:ext cx="304821" cy="453430"/>
            </a:xfrm>
            <a:prstGeom prst="triangle">
              <a:avLst>
                <a:gd fmla="val 50000" name="adj"/>
              </a:avLst>
            </a:prstGeom>
            <a:noFill/>
            <a:ln cap="flat" cmpd="sng" w="15875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2000"/>
                                        <p:tgtEl>
                                          <p:spTgt spid="39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2000"/>
                                        <p:tgtEl>
                                          <p:spTgt spid="39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2000"/>
                                        <p:tgtEl>
                                          <p:spTgt spid="40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4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2000"/>
                                        <p:tgtEl>
                                          <p:spTgt spid="40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4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2000"/>
                                        <p:tgtEl>
                                          <p:spTgt spid="40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4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2000"/>
                                        <p:tgtEl>
                                          <p:spTgt spid="4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4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41" name="Shape 40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2" name="Google Shape;4042;p143">
            <a:hlinkClick action="ppaction://hlinksldjump" r:id="rId3"/>
          </p:cNvPr>
          <p:cNvSpPr/>
          <p:nvPr/>
        </p:nvSpPr>
        <p:spPr>
          <a:xfrm>
            <a:off x="560517" y="27089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43" name="Google Shape;4043;p143">
            <a:hlinkClick action="ppaction://hlinksldjump" r:id="rId4"/>
          </p:cNvPr>
          <p:cNvSpPr/>
          <p:nvPr/>
        </p:nvSpPr>
        <p:spPr>
          <a:xfrm>
            <a:off x="4999614" y="45091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44" name="Google Shape;4044;p143">
            <a:hlinkClick action="ppaction://hlinksldjump" r:id="rId5"/>
          </p:cNvPr>
          <p:cNvSpPr/>
          <p:nvPr/>
        </p:nvSpPr>
        <p:spPr>
          <a:xfrm>
            <a:off x="567566" y="45091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45" name="Google Shape;4045;p143">
            <a:hlinkClick action="ppaction://hlinksldjump" r:id="rId6"/>
          </p:cNvPr>
          <p:cNvSpPr/>
          <p:nvPr/>
        </p:nvSpPr>
        <p:spPr>
          <a:xfrm>
            <a:off x="5024181" y="27089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46" name="Google Shape;4046;p143">
            <a:hlinkClick action="ppaction://hlinksldjump" r:id="rId7"/>
          </p:cNvPr>
          <p:cNvSpPr/>
          <p:nvPr/>
        </p:nvSpPr>
        <p:spPr>
          <a:xfrm>
            <a:off x="5033135" y="980728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4047" name="Google Shape;4047;p143"/>
          <p:cNvGrpSpPr/>
          <p:nvPr/>
        </p:nvGrpSpPr>
        <p:grpSpPr>
          <a:xfrm>
            <a:off x="583486" y="980728"/>
            <a:ext cx="3648676" cy="864096"/>
            <a:chOff x="583486" y="980728"/>
            <a:chExt cx="3648676" cy="864096"/>
          </a:xfrm>
        </p:grpSpPr>
        <p:sp>
          <p:nvSpPr>
            <p:cNvPr id="4048" name="Google Shape;4048;p143">
              <a:hlinkClick action="ppaction://hlinksldjump" r:id="rId8"/>
            </p:cNvPr>
            <p:cNvSpPr/>
            <p:nvPr/>
          </p:nvSpPr>
          <p:spPr>
            <a:xfrm>
              <a:off x="583486" y="980728"/>
              <a:ext cx="3648676" cy="864096"/>
            </a:xfrm>
            <a:prstGeom prst="roundRect">
              <a:avLst>
                <a:gd fmla="val 16667" name="adj"/>
              </a:avLst>
            </a:prstGeom>
            <a:solidFill>
              <a:srgbClr val="17365D"/>
            </a:solidFill>
            <a:ln cap="flat" cmpd="sng" w="25400">
              <a:solidFill>
                <a:srgbClr val="FFFF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049" name="Google Shape;4049;p143"/>
            <p:cNvSpPr txBox="1"/>
            <p:nvPr/>
          </p:nvSpPr>
          <p:spPr>
            <a:xfrm>
              <a:off x="707995" y="1197329"/>
              <a:ext cx="3071917" cy="46166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400">
                  <a:solidFill>
                    <a:srgbClr val="FFFF00"/>
                  </a:solidFill>
                  <a:latin typeface="Calibri"/>
                  <a:ea typeface="Calibri"/>
                  <a:cs typeface="Calibri"/>
                  <a:sym typeface="Calibri"/>
                </a:rPr>
                <a:t>Change from £5</a:t>
              </a:r>
              <a:endParaRPr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050" name="Google Shape;4050;p143"/>
          <p:cNvSpPr txBox="1"/>
          <p:nvPr/>
        </p:nvSpPr>
        <p:spPr>
          <a:xfrm>
            <a:off x="827584" y="4648780"/>
            <a:ext cx="2160240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</p:txBody>
      </p:sp>
      <p:sp>
        <p:nvSpPr>
          <p:cNvPr id="4051" name="Google Shape;4051;p143"/>
          <p:cNvSpPr txBox="1"/>
          <p:nvPr/>
        </p:nvSpPr>
        <p:spPr>
          <a:xfrm>
            <a:off x="5148064" y="2877970"/>
            <a:ext cx="244827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Find % off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52" name="Google Shape;4052;p143"/>
          <p:cNvSpPr txBox="1"/>
          <p:nvPr/>
        </p:nvSpPr>
        <p:spPr>
          <a:xfrm>
            <a:off x="5108071" y="1149512"/>
            <a:ext cx="212822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Find sale price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4053" name="Google Shape;4053;p143">
            <a:hlinkClick action="ppaction://hlinksldjump" r:id="rId9"/>
          </p:cNvPr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8033606" y="5733256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4054" name="Google Shape;4054;p143"/>
          <p:cNvSpPr txBox="1"/>
          <p:nvPr/>
        </p:nvSpPr>
        <p:spPr>
          <a:xfrm>
            <a:off x="5236228" y="4710335"/>
            <a:ext cx="293617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Find original price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55" name="Google Shape;4055;p143"/>
          <p:cNvSpPr txBox="1"/>
          <p:nvPr/>
        </p:nvSpPr>
        <p:spPr>
          <a:xfrm>
            <a:off x="671011" y="2851215"/>
            <a:ext cx="253283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Change from £10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56" name="Google Shape;4056;p143"/>
          <p:cNvSpPr txBox="1"/>
          <p:nvPr/>
        </p:nvSpPr>
        <p:spPr>
          <a:xfrm>
            <a:off x="707995" y="4710334"/>
            <a:ext cx="235183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Change from £20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57" name="Google Shape;4057;p143"/>
          <p:cNvSpPr txBox="1"/>
          <p:nvPr/>
        </p:nvSpPr>
        <p:spPr>
          <a:xfrm>
            <a:off x="179512" y="6190399"/>
            <a:ext cx="1224136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Money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61" name="Shape 40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2" name="Google Shape;4062;p144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63" name="Google Shape;4063;p144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64" name="Google Shape;4064;p144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65" name="Google Shape;4065;p144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66" name="Google Shape;4066;p144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67" name="Google Shape;4067;p144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68" name="Google Shape;4068;p144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69" name="Google Shape;4069;p144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70" name="Google Shape;4070;p144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71" name="Google Shape;4071;p144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72" name="Google Shape;4072;p144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73" name="Google Shape;4073;p144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74" name="Google Shape;4074;p144"/>
          <p:cNvSpPr txBox="1"/>
          <p:nvPr/>
        </p:nvSpPr>
        <p:spPr>
          <a:xfrm>
            <a:off x="508260" y="679370"/>
            <a:ext cx="298362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£4.11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75" name="Google Shape;4075;p144"/>
          <p:cNvSpPr txBox="1"/>
          <p:nvPr/>
        </p:nvSpPr>
        <p:spPr>
          <a:xfrm>
            <a:off x="4959112" y="679370"/>
            <a:ext cx="191714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£0.89 or 89p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76" name="Google Shape;4076;p144"/>
          <p:cNvSpPr txBox="1"/>
          <p:nvPr/>
        </p:nvSpPr>
        <p:spPr>
          <a:xfrm>
            <a:off x="508260" y="1665703"/>
            <a:ext cx="334366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£1.33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77" name="Google Shape;4077;p144"/>
          <p:cNvSpPr txBox="1"/>
          <p:nvPr/>
        </p:nvSpPr>
        <p:spPr>
          <a:xfrm>
            <a:off x="4993330" y="1669543"/>
            <a:ext cx="109385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£3.67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78" name="Google Shape;4078;p144"/>
          <p:cNvSpPr txBox="1"/>
          <p:nvPr/>
        </p:nvSpPr>
        <p:spPr>
          <a:xfrm>
            <a:off x="474114" y="2523203"/>
            <a:ext cx="301776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£2.57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79" name="Google Shape;4079;p144"/>
          <p:cNvSpPr txBox="1"/>
          <p:nvPr/>
        </p:nvSpPr>
        <p:spPr>
          <a:xfrm>
            <a:off x="4993330" y="2569370"/>
            <a:ext cx="130686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£2.43</a:t>
            </a:r>
            <a:endParaRPr/>
          </a:p>
        </p:txBody>
      </p:sp>
      <p:sp>
        <p:nvSpPr>
          <p:cNvPr id="4080" name="Google Shape;4080;p144"/>
          <p:cNvSpPr txBox="1"/>
          <p:nvPr/>
        </p:nvSpPr>
        <p:spPr>
          <a:xfrm>
            <a:off x="5008458" y="3423203"/>
            <a:ext cx="121972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£1.52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81" name="Google Shape;4081;p144"/>
          <p:cNvSpPr txBox="1"/>
          <p:nvPr/>
        </p:nvSpPr>
        <p:spPr>
          <a:xfrm>
            <a:off x="5043174" y="4369370"/>
            <a:ext cx="104401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£4.30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82" name="Google Shape;4082;p144"/>
          <p:cNvSpPr txBox="1"/>
          <p:nvPr/>
        </p:nvSpPr>
        <p:spPr>
          <a:xfrm>
            <a:off x="5074399" y="5223203"/>
            <a:ext cx="101278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£3.40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83" name="Google Shape;4083;p144"/>
          <p:cNvSpPr txBox="1"/>
          <p:nvPr/>
        </p:nvSpPr>
        <p:spPr>
          <a:xfrm>
            <a:off x="514832" y="3445698"/>
            <a:ext cx="333708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£3.48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84" name="Google Shape;4084;p144"/>
          <p:cNvSpPr txBox="1"/>
          <p:nvPr/>
        </p:nvSpPr>
        <p:spPr>
          <a:xfrm>
            <a:off x="513289" y="4360458"/>
            <a:ext cx="370393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70p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85" name="Google Shape;4085;p144"/>
          <p:cNvSpPr txBox="1"/>
          <p:nvPr/>
        </p:nvSpPr>
        <p:spPr>
          <a:xfrm>
            <a:off x="539553" y="5263448"/>
            <a:ext cx="378031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£1.60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86" name="Google Shape;4086;p144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87" name="Google Shape;4087;p144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88" name="Google Shape;4088;p144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89" name="Google Shape;4089;p144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90" name="Google Shape;4090;p144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91" name="Google Shape;4091;p144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92" name="Google Shape;4092;p144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4093" name="Google Shape;4093;p144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29722" y="5888839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4094" name="Google Shape;4094;p144"/>
          <p:cNvSpPr txBox="1"/>
          <p:nvPr/>
        </p:nvSpPr>
        <p:spPr>
          <a:xfrm>
            <a:off x="400849" y="5888839"/>
            <a:ext cx="7632757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work out how much change they would get from £5.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7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7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7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98" name="Shape 40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Google Shape;4099;p145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00" name="Google Shape;4100;p145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01" name="Google Shape;4101;p145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02" name="Google Shape;4102;p145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03" name="Google Shape;4103;p145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04" name="Google Shape;4104;p145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05" name="Google Shape;4105;p145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06" name="Google Shape;4106;p145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07" name="Google Shape;4107;p145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08" name="Google Shape;4108;p145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09" name="Google Shape;4109;p145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10" name="Google Shape;4110;p145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11" name="Google Shape;4111;p145"/>
          <p:cNvSpPr txBox="1"/>
          <p:nvPr/>
        </p:nvSpPr>
        <p:spPr>
          <a:xfrm>
            <a:off x="4959112" y="679370"/>
            <a:ext cx="94146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£6.01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12" name="Google Shape;4112;p145"/>
          <p:cNvSpPr txBox="1"/>
          <p:nvPr/>
        </p:nvSpPr>
        <p:spPr>
          <a:xfrm>
            <a:off x="4993330" y="1623376"/>
            <a:ext cx="109083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£7.43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13" name="Google Shape;4113;p145"/>
          <p:cNvSpPr txBox="1"/>
          <p:nvPr/>
        </p:nvSpPr>
        <p:spPr>
          <a:xfrm>
            <a:off x="480307" y="2551055"/>
            <a:ext cx="92334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£6.18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14" name="Google Shape;4114;p145"/>
          <p:cNvSpPr txBox="1"/>
          <p:nvPr/>
        </p:nvSpPr>
        <p:spPr>
          <a:xfrm>
            <a:off x="4993330" y="2569370"/>
            <a:ext cx="109083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£3.82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15" name="Google Shape;4115;p145"/>
          <p:cNvSpPr txBox="1"/>
          <p:nvPr/>
        </p:nvSpPr>
        <p:spPr>
          <a:xfrm>
            <a:off x="5049850" y="3457659"/>
            <a:ext cx="112505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£4.45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16" name="Google Shape;4116;p145"/>
          <p:cNvSpPr txBox="1"/>
          <p:nvPr/>
        </p:nvSpPr>
        <p:spPr>
          <a:xfrm>
            <a:off x="5038379" y="4323203"/>
            <a:ext cx="1294781" cy="5170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£1.66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17" name="Google Shape;4117;p145"/>
          <p:cNvSpPr txBox="1"/>
          <p:nvPr/>
        </p:nvSpPr>
        <p:spPr>
          <a:xfrm>
            <a:off x="5049850" y="5211539"/>
            <a:ext cx="78898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£6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18" name="Google Shape;4118;p145"/>
          <p:cNvSpPr txBox="1"/>
          <p:nvPr/>
        </p:nvSpPr>
        <p:spPr>
          <a:xfrm>
            <a:off x="526413" y="3448023"/>
            <a:ext cx="102125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£5.55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19" name="Google Shape;4119;p145"/>
          <p:cNvSpPr txBox="1"/>
          <p:nvPr/>
        </p:nvSpPr>
        <p:spPr>
          <a:xfrm>
            <a:off x="480071" y="4323203"/>
            <a:ext cx="383979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£8.34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20" name="Google Shape;4120;p145"/>
          <p:cNvSpPr txBox="1"/>
          <p:nvPr/>
        </p:nvSpPr>
        <p:spPr>
          <a:xfrm>
            <a:off x="521373" y="5211539"/>
            <a:ext cx="51566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£4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21" name="Google Shape;4121;p145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22" name="Google Shape;4122;p145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23" name="Google Shape;4123;p145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24" name="Google Shape;4124;p145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25" name="Google Shape;4125;p145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26" name="Google Shape;4126;p145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98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27" name="Google Shape;4127;p145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4128" name="Google Shape;4128;p145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4129" name="Google Shape;4129;p145"/>
          <p:cNvSpPr txBox="1"/>
          <p:nvPr/>
        </p:nvSpPr>
        <p:spPr>
          <a:xfrm>
            <a:off x="401410" y="5949696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work out how much change they would get from £10.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30" name="Google Shape;4130;p145"/>
          <p:cNvSpPr txBox="1"/>
          <p:nvPr/>
        </p:nvSpPr>
        <p:spPr>
          <a:xfrm>
            <a:off x="480461" y="679370"/>
            <a:ext cx="92318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£3.99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31" name="Google Shape;4131;p145"/>
          <p:cNvSpPr txBox="1"/>
          <p:nvPr/>
        </p:nvSpPr>
        <p:spPr>
          <a:xfrm>
            <a:off x="526413" y="1623376"/>
            <a:ext cx="152530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£2.57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35" name="Shape 4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6" name="Google Shape;4136;p146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37" name="Google Shape;4137;p146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38" name="Google Shape;4138;p146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39" name="Google Shape;4139;p146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40" name="Google Shape;4140;p146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41" name="Google Shape;4141;p146"/>
          <p:cNvSpPr/>
          <p:nvPr/>
        </p:nvSpPr>
        <p:spPr>
          <a:xfrm>
            <a:off x="383648" y="2429129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42" name="Google Shape;4142;p146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43" name="Google Shape;4143;p146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44" name="Google Shape;4144;p146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45" name="Google Shape;4145;p146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46" name="Google Shape;4146;p146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47" name="Google Shape;4147;p146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48" name="Google Shape;4148;p146"/>
          <p:cNvSpPr txBox="1"/>
          <p:nvPr/>
        </p:nvSpPr>
        <p:spPr>
          <a:xfrm>
            <a:off x="468350" y="647623"/>
            <a:ext cx="100730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£7.41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49" name="Google Shape;4149;p146"/>
          <p:cNvSpPr txBox="1"/>
          <p:nvPr/>
        </p:nvSpPr>
        <p:spPr>
          <a:xfrm>
            <a:off x="4959112" y="679370"/>
            <a:ext cx="109108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£12.59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50" name="Google Shape;4150;p146"/>
          <p:cNvSpPr txBox="1"/>
          <p:nvPr/>
        </p:nvSpPr>
        <p:spPr>
          <a:xfrm>
            <a:off x="492597" y="1598749"/>
            <a:ext cx="343132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£16.27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51" name="Google Shape;4151;p146"/>
          <p:cNvSpPr txBox="1"/>
          <p:nvPr/>
        </p:nvSpPr>
        <p:spPr>
          <a:xfrm>
            <a:off x="4993330" y="1669543"/>
            <a:ext cx="97746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£3.73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52" name="Google Shape;4152;p146"/>
          <p:cNvSpPr txBox="1"/>
          <p:nvPr/>
        </p:nvSpPr>
        <p:spPr>
          <a:xfrm>
            <a:off x="480308" y="2551055"/>
            <a:ext cx="308358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£12.91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53" name="Google Shape;4153;p146"/>
          <p:cNvSpPr txBox="1"/>
          <p:nvPr/>
        </p:nvSpPr>
        <p:spPr>
          <a:xfrm>
            <a:off x="4913040" y="2523203"/>
            <a:ext cx="105775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£7.09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54" name="Google Shape;4154;p146"/>
          <p:cNvSpPr txBox="1"/>
          <p:nvPr/>
        </p:nvSpPr>
        <p:spPr>
          <a:xfrm>
            <a:off x="4969134" y="3467134"/>
            <a:ext cx="165482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£10.66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55" name="Google Shape;4155;p146"/>
          <p:cNvSpPr txBox="1"/>
          <p:nvPr/>
        </p:nvSpPr>
        <p:spPr>
          <a:xfrm>
            <a:off x="5005411" y="4373362"/>
            <a:ext cx="144016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£17.50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56" name="Google Shape;4156;p146"/>
          <p:cNvSpPr txBox="1"/>
          <p:nvPr/>
        </p:nvSpPr>
        <p:spPr>
          <a:xfrm>
            <a:off x="5005411" y="5211539"/>
            <a:ext cx="151080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£13.01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57" name="Google Shape;4157;p146"/>
          <p:cNvSpPr txBox="1"/>
          <p:nvPr/>
        </p:nvSpPr>
        <p:spPr>
          <a:xfrm>
            <a:off x="526412" y="3448023"/>
            <a:ext cx="339751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£9.34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58" name="Google Shape;4158;p146"/>
          <p:cNvSpPr txBox="1"/>
          <p:nvPr/>
        </p:nvSpPr>
        <p:spPr>
          <a:xfrm>
            <a:off x="468350" y="4314291"/>
            <a:ext cx="359959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£2.50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59" name="Google Shape;4159;p146"/>
          <p:cNvSpPr txBox="1"/>
          <p:nvPr/>
        </p:nvSpPr>
        <p:spPr>
          <a:xfrm>
            <a:off x="539553" y="5263448"/>
            <a:ext cx="100811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£6.99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60" name="Google Shape;4160;p146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61" name="Google Shape;4161;p146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62" name="Google Shape;4162;p146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63" name="Google Shape;4163;p146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64" name="Google Shape;4164;p146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65" name="Google Shape;4165;p146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66" name="Google Shape;4166;p146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4167" name="Google Shape;4167;p146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4168" name="Google Shape;4168;p146"/>
          <p:cNvSpPr txBox="1"/>
          <p:nvPr/>
        </p:nvSpPr>
        <p:spPr>
          <a:xfrm>
            <a:off x="399672" y="5949696"/>
            <a:ext cx="7052648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work out how much change they would get from £20.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72" name="Shape 4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73" name="Google Shape;4173;p147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74" name="Google Shape;4174;p147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75" name="Google Shape;4175;p147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76" name="Google Shape;4176;p147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77" name="Google Shape;4177;p147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78" name="Google Shape;4178;p147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79" name="Google Shape;4179;p147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80" name="Google Shape;4180;p147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81" name="Google Shape;4181;p147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82" name="Google Shape;4182;p147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83" name="Google Shape;4183;p147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84" name="Google Shape;4184;p147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85" name="Google Shape;4185;p147"/>
          <p:cNvSpPr txBox="1"/>
          <p:nvPr/>
        </p:nvSpPr>
        <p:spPr>
          <a:xfrm>
            <a:off x="492378" y="650121"/>
            <a:ext cx="191938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£80 – 5% off</a:t>
            </a:r>
            <a:endParaRPr/>
          </a:p>
        </p:txBody>
      </p:sp>
      <p:sp>
        <p:nvSpPr>
          <p:cNvPr id="4186" name="Google Shape;4186;p147"/>
          <p:cNvSpPr txBox="1"/>
          <p:nvPr/>
        </p:nvSpPr>
        <p:spPr>
          <a:xfrm>
            <a:off x="4959112" y="679370"/>
            <a:ext cx="87168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£76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87" name="Google Shape;4187;p147"/>
          <p:cNvSpPr txBox="1"/>
          <p:nvPr/>
        </p:nvSpPr>
        <p:spPr>
          <a:xfrm>
            <a:off x="4993330" y="1669543"/>
            <a:ext cx="79744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£60</a:t>
            </a:r>
            <a:endParaRPr i="1"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88" name="Google Shape;4188;p147"/>
          <p:cNvSpPr txBox="1"/>
          <p:nvPr/>
        </p:nvSpPr>
        <p:spPr>
          <a:xfrm>
            <a:off x="480308" y="2551055"/>
            <a:ext cx="193145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£36 – 17% off</a:t>
            </a:r>
            <a:endParaRPr/>
          </a:p>
        </p:txBody>
      </p:sp>
      <p:sp>
        <p:nvSpPr>
          <p:cNvPr id="4189" name="Google Shape;4189;p147"/>
          <p:cNvSpPr txBox="1"/>
          <p:nvPr/>
        </p:nvSpPr>
        <p:spPr>
          <a:xfrm>
            <a:off x="4993330" y="2569370"/>
            <a:ext cx="109083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£29.88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90" name="Google Shape;4190;p147"/>
          <p:cNvSpPr txBox="1"/>
          <p:nvPr/>
        </p:nvSpPr>
        <p:spPr>
          <a:xfrm>
            <a:off x="4993330" y="3469370"/>
            <a:ext cx="94682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£20</a:t>
            </a:r>
            <a:endParaRPr i="1"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91" name="Google Shape;4191;p147"/>
          <p:cNvSpPr txBox="1"/>
          <p:nvPr/>
        </p:nvSpPr>
        <p:spPr>
          <a:xfrm>
            <a:off x="5005412" y="4369370"/>
            <a:ext cx="107875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£31.86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92" name="Google Shape;4192;p147"/>
          <p:cNvSpPr txBox="1"/>
          <p:nvPr/>
        </p:nvSpPr>
        <p:spPr>
          <a:xfrm>
            <a:off x="5094410" y="5223203"/>
            <a:ext cx="104477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£51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93" name="Google Shape;4193;p147"/>
          <p:cNvSpPr txBox="1"/>
          <p:nvPr/>
        </p:nvSpPr>
        <p:spPr>
          <a:xfrm>
            <a:off x="474602" y="3432634"/>
            <a:ext cx="215318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£40 – 50% off</a:t>
            </a:r>
            <a:endParaRPr/>
          </a:p>
        </p:txBody>
      </p:sp>
      <p:sp>
        <p:nvSpPr>
          <p:cNvPr id="4194" name="Google Shape;4194;p147"/>
          <p:cNvSpPr txBox="1"/>
          <p:nvPr/>
        </p:nvSpPr>
        <p:spPr>
          <a:xfrm>
            <a:off x="480308" y="4348023"/>
            <a:ext cx="243551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£35.40 – 10% off</a:t>
            </a:r>
            <a:endParaRPr/>
          </a:p>
        </p:txBody>
      </p:sp>
      <p:sp>
        <p:nvSpPr>
          <p:cNvPr id="4195" name="Google Shape;4195;p147"/>
          <p:cNvSpPr txBox="1"/>
          <p:nvPr/>
        </p:nvSpPr>
        <p:spPr>
          <a:xfrm>
            <a:off x="474603" y="5253981"/>
            <a:ext cx="244121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£60 – 15% off</a:t>
            </a:r>
            <a:endParaRPr/>
          </a:p>
        </p:txBody>
      </p:sp>
      <p:sp>
        <p:nvSpPr>
          <p:cNvPr id="4196" name="Google Shape;4196;p147"/>
          <p:cNvSpPr txBox="1"/>
          <p:nvPr/>
        </p:nvSpPr>
        <p:spPr>
          <a:xfrm>
            <a:off x="4355976" y="705035"/>
            <a:ext cx="416981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97" name="Google Shape;4197;p147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98" name="Google Shape;4198;p147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0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99" name="Google Shape;4199;p147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89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00" name="Google Shape;4200;p147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01" name="Google Shape;4201;p147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02" name="Google Shape;4202;p147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4203" name="Google Shape;4203;p147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4204" name="Google Shape;4204;p147"/>
          <p:cNvSpPr txBox="1"/>
          <p:nvPr/>
        </p:nvSpPr>
        <p:spPr>
          <a:xfrm>
            <a:off x="421441" y="5949696"/>
            <a:ext cx="748469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find the sale price of these items.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05" name="Google Shape;4205;p147"/>
          <p:cNvSpPr txBox="1"/>
          <p:nvPr/>
        </p:nvSpPr>
        <p:spPr>
          <a:xfrm>
            <a:off x="492377" y="1623376"/>
            <a:ext cx="206339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£75 – 20% off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09" name="Shape 4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10" name="Google Shape;4210;p148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11" name="Google Shape;4211;p148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12" name="Google Shape;4212;p148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13" name="Google Shape;4213;p148"/>
          <p:cNvSpPr/>
          <p:nvPr/>
        </p:nvSpPr>
        <p:spPr>
          <a:xfrm>
            <a:off x="384904" y="4202685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14" name="Google Shape;4214;p148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15" name="Google Shape;4215;p148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16" name="Google Shape;4216;p148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17" name="Google Shape;4217;p148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18" name="Google Shape;4218;p148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19" name="Google Shape;4219;p148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20" name="Google Shape;4220;p148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21" name="Google Shape;4221;p148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22" name="Google Shape;4222;p148"/>
          <p:cNvSpPr txBox="1"/>
          <p:nvPr/>
        </p:nvSpPr>
        <p:spPr>
          <a:xfrm>
            <a:off x="488942" y="671076"/>
            <a:ext cx="293093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Was £75 Now £63.75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23" name="Google Shape;4223;p148"/>
          <p:cNvSpPr txBox="1"/>
          <p:nvPr/>
        </p:nvSpPr>
        <p:spPr>
          <a:xfrm>
            <a:off x="4959113" y="679370"/>
            <a:ext cx="90903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15%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24" name="Google Shape;4224;p148"/>
          <p:cNvSpPr txBox="1"/>
          <p:nvPr/>
        </p:nvSpPr>
        <p:spPr>
          <a:xfrm>
            <a:off x="480460" y="1657245"/>
            <a:ext cx="337146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Was £72 Now £48</a:t>
            </a:r>
            <a:endParaRPr sz="2400">
              <a:solidFill>
                <a:srgbClr val="FFFF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25" name="Google Shape;4225;p148"/>
          <p:cNvSpPr txBox="1"/>
          <p:nvPr/>
        </p:nvSpPr>
        <p:spPr>
          <a:xfrm>
            <a:off x="4993330" y="1669543"/>
            <a:ext cx="131733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33%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26" name="Google Shape;4226;p148"/>
          <p:cNvSpPr txBox="1"/>
          <p:nvPr/>
        </p:nvSpPr>
        <p:spPr>
          <a:xfrm>
            <a:off x="446764" y="2600147"/>
            <a:ext cx="340515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Was £16 Now £14.40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27" name="Google Shape;4227;p148"/>
          <p:cNvSpPr txBox="1"/>
          <p:nvPr/>
        </p:nvSpPr>
        <p:spPr>
          <a:xfrm>
            <a:off x="4993330" y="2569370"/>
            <a:ext cx="74076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10%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28" name="Google Shape;4228;p148"/>
          <p:cNvSpPr txBox="1"/>
          <p:nvPr/>
        </p:nvSpPr>
        <p:spPr>
          <a:xfrm>
            <a:off x="4993329" y="3469370"/>
            <a:ext cx="109607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5%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29" name="Google Shape;4229;p148"/>
          <p:cNvSpPr txBox="1"/>
          <p:nvPr/>
        </p:nvSpPr>
        <p:spPr>
          <a:xfrm>
            <a:off x="5005412" y="4295888"/>
            <a:ext cx="72867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50%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30" name="Google Shape;4230;p148"/>
          <p:cNvSpPr txBox="1"/>
          <p:nvPr/>
        </p:nvSpPr>
        <p:spPr>
          <a:xfrm>
            <a:off x="5014519" y="5223203"/>
            <a:ext cx="107488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12.5%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31" name="Google Shape;4231;p148"/>
          <p:cNvSpPr txBox="1"/>
          <p:nvPr/>
        </p:nvSpPr>
        <p:spPr>
          <a:xfrm>
            <a:off x="526413" y="3448023"/>
            <a:ext cx="289345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Was £1000 Now £950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32" name="Google Shape;4232;p148"/>
          <p:cNvSpPr txBox="1"/>
          <p:nvPr/>
        </p:nvSpPr>
        <p:spPr>
          <a:xfrm>
            <a:off x="526413" y="4348023"/>
            <a:ext cx="267743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Was £60 Now £30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33" name="Google Shape;4233;p148"/>
          <p:cNvSpPr txBox="1"/>
          <p:nvPr/>
        </p:nvSpPr>
        <p:spPr>
          <a:xfrm>
            <a:off x="539553" y="5263448"/>
            <a:ext cx="288031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Was £9.60 Now £8.40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34" name="Google Shape;4234;p148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35" name="Google Shape;4235;p148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36" name="Google Shape;4236;p148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37" name="Google Shape;4237;p148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38" name="Google Shape;4238;p148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84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39" name="Google Shape;4239;p148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40" name="Google Shape;4240;p148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4241" name="Google Shape;4241;p148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4242" name="Google Shape;4242;p148"/>
          <p:cNvSpPr txBox="1"/>
          <p:nvPr/>
        </p:nvSpPr>
        <p:spPr>
          <a:xfrm>
            <a:off x="373922" y="5949696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work out the % off as the prices were reduced.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46" name="Shape 4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47" name="Google Shape;4247;p149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48" name="Google Shape;4248;p149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49" name="Google Shape;4249;p149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50" name="Google Shape;4250;p149"/>
          <p:cNvSpPr/>
          <p:nvPr/>
        </p:nvSpPr>
        <p:spPr>
          <a:xfrm>
            <a:off x="384904" y="4202685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51" name="Google Shape;4251;p149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52" name="Google Shape;4252;p149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53" name="Google Shape;4253;p149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54" name="Google Shape;4254;p149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55" name="Google Shape;4255;p149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56" name="Google Shape;4256;p149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57" name="Google Shape;4257;p149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58" name="Google Shape;4258;p149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59" name="Google Shape;4259;p149"/>
          <p:cNvSpPr txBox="1"/>
          <p:nvPr/>
        </p:nvSpPr>
        <p:spPr>
          <a:xfrm>
            <a:off x="488942" y="671076"/>
            <a:ext cx="362732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5% off – Sale price £57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60" name="Google Shape;4260;p149"/>
          <p:cNvSpPr txBox="1"/>
          <p:nvPr/>
        </p:nvSpPr>
        <p:spPr>
          <a:xfrm>
            <a:off x="4959113" y="679370"/>
            <a:ext cx="69288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£60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61" name="Google Shape;4261;p149"/>
          <p:cNvSpPr txBox="1"/>
          <p:nvPr/>
        </p:nvSpPr>
        <p:spPr>
          <a:xfrm>
            <a:off x="480460" y="1657245"/>
            <a:ext cx="337146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10% off – Sale price £72</a:t>
            </a:r>
            <a:endParaRPr sz="2400">
              <a:solidFill>
                <a:srgbClr val="FFFF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62" name="Google Shape;4262;p149"/>
          <p:cNvSpPr txBox="1"/>
          <p:nvPr/>
        </p:nvSpPr>
        <p:spPr>
          <a:xfrm>
            <a:off x="4993330" y="1669543"/>
            <a:ext cx="131733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£80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63" name="Google Shape;4263;p149"/>
          <p:cNvSpPr txBox="1"/>
          <p:nvPr/>
        </p:nvSpPr>
        <p:spPr>
          <a:xfrm>
            <a:off x="471544" y="2569370"/>
            <a:ext cx="340515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25% off – Sale price £108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64" name="Google Shape;4264;p149"/>
          <p:cNvSpPr txBox="1"/>
          <p:nvPr/>
        </p:nvSpPr>
        <p:spPr>
          <a:xfrm>
            <a:off x="4993330" y="2569370"/>
            <a:ext cx="94682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£144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65" name="Google Shape;4265;p149"/>
          <p:cNvSpPr txBox="1"/>
          <p:nvPr/>
        </p:nvSpPr>
        <p:spPr>
          <a:xfrm>
            <a:off x="4993329" y="3469370"/>
            <a:ext cx="94682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£1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66" name="Google Shape;4266;p149"/>
          <p:cNvSpPr txBox="1"/>
          <p:nvPr/>
        </p:nvSpPr>
        <p:spPr>
          <a:xfrm>
            <a:off x="5005412" y="4369370"/>
            <a:ext cx="93474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£165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67" name="Google Shape;4267;p149"/>
          <p:cNvSpPr txBox="1"/>
          <p:nvPr/>
        </p:nvSpPr>
        <p:spPr>
          <a:xfrm>
            <a:off x="5014518" y="5223203"/>
            <a:ext cx="92563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£5.60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68" name="Google Shape;4268;p149"/>
          <p:cNvSpPr txBox="1"/>
          <p:nvPr/>
        </p:nvSpPr>
        <p:spPr>
          <a:xfrm>
            <a:off x="526413" y="3448023"/>
            <a:ext cx="332550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20% off – Sale price 80p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69" name="Google Shape;4269;p149"/>
          <p:cNvSpPr txBox="1"/>
          <p:nvPr/>
        </p:nvSpPr>
        <p:spPr>
          <a:xfrm>
            <a:off x="526413" y="4348023"/>
            <a:ext cx="358985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40% off – Sale price £99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70" name="Google Shape;4270;p149"/>
          <p:cNvSpPr txBox="1"/>
          <p:nvPr/>
        </p:nvSpPr>
        <p:spPr>
          <a:xfrm>
            <a:off x="539553" y="5263448"/>
            <a:ext cx="369334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37.5% off – Sale price £3.50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71" name="Google Shape;4271;p149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72" name="Google Shape;4272;p149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73" name="Google Shape;4273;p149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74" name="Google Shape;4274;p149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75" name="Google Shape;4275;p149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76" name="Google Shape;4276;p149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0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77" name="Google Shape;4277;p149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4278" name="Google Shape;4278;p149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4279" name="Google Shape;4279;p149"/>
          <p:cNvSpPr txBox="1"/>
          <p:nvPr/>
        </p:nvSpPr>
        <p:spPr>
          <a:xfrm>
            <a:off x="373922" y="5949696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find the original price from the sale price and the % off.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6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6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6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6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6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6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83" name="Shape 4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84" name="Google Shape;4284;p150">
            <a:hlinkClick action="ppaction://hlinksldjump" r:id="rId3"/>
          </p:cNvPr>
          <p:cNvSpPr/>
          <p:nvPr/>
        </p:nvSpPr>
        <p:spPr>
          <a:xfrm>
            <a:off x="560517" y="27089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85" name="Google Shape;4285;p150">
            <a:hlinkClick action="ppaction://hlinksldjump" r:id="rId4"/>
          </p:cNvPr>
          <p:cNvSpPr/>
          <p:nvPr/>
        </p:nvSpPr>
        <p:spPr>
          <a:xfrm>
            <a:off x="4999614" y="45091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86" name="Google Shape;4286;p150">
            <a:hlinkClick action="ppaction://hlinksldjump" r:id="rId5"/>
          </p:cNvPr>
          <p:cNvSpPr/>
          <p:nvPr/>
        </p:nvSpPr>
        <p:spPr>
          <a:xfrm>
            <a:off x="567566" y="45091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87" name="Google Shape;4287;p150">
            <a:hlinkClick action="ppaction://hlinksldjump" r:id="rId6"/>
          </p:cNvPr>
          <p:cNvSpPr/>
          <p:nvPr/>
        </p:nvSpPr>
        <p:spPr>
          <a:xfrm>
            <a:off x="5024181" y="27089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88" name="Google Shape;4288;p150">
            <a:hlinkClick action="ppaction://hlinksldjump" r:id="rId7"/>
          </p:cNvPr>
          <p:cNvSpPr/>
          <p:nvPr/>
        </p:nvSpPr>
        <p:spPr>
          <a:xfrm>
            <a:off x="5033135" y="980728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4289" name="Google Shape;4289;p150"/>
          <p:cNvGrpSpPr/>
          <p:nvPr/>
        </p:nvGrpSpPr>
        <p:grpSpPr>
          <a:xfrm>
            <a:off x="583486" y="980728"/>
            <a:ext cx="3648676" cy="864096"/>
            <a:chOff x="583486" y="980728"/>
            <a:chExt cx="3648676" cy="864096"/>
          </a:xfrm>
        </p:grpSpPr>
        <p:sp>
          <p:nvSpPr>
            <p:cNvPr id="4290" name="Google Shape;4290;p150">
              <a:hlinkClick action="ppaction://hlinksldjump" r:id="rId8"/>
            </p:cNvPr>
            <p:cNvSpPr/>
            <p:nvPr/>
          </p:nvSpPr>
          <p:spPr>
            <a:xfrm>
              <a:off x="583486" y="980728"/>
              <a:ext cx="3648676" cy="864096"/>
            </a:xfrm>
            <a:prstGeom prst="roundRect">
              <a:avLst>
                <a:gd fmla="val 16667" name="adj"/>
              </a:avLst>
            </a:prstGeom>
            <a:solidFill>
              <a:srgbClr val="17365D"/>
            </a:solidFill>
            <a:ln cap="flat" cmpd="sng" w="25400">
              <a:solidFill>
                <a:srgbClr val="FFFF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291" name="Google Shape;4291;p150"/>
            <p:cNvSpPr txBox="1"/>
            <p:nvPr/>
          </p:nvSpPr>
          <p:spPr>
            <a:xfrm>
              <a:off x="707995" y="1197329"/>
              <a:ext cx="2279829" cy="46166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400">
                  <a:solidFill>
                    <a:srgbClr val="FFFF00"/>
                  </a:solidFill>
                  <a:latin typeface="Calibri"/>
                  <a:ea typeface="Calibri"/>
                  <a:cs typeface="Calibri"/>
                  <a:sym typeface="Calibri"/>
                </a:rPr>
                <a:t>Value of a digit 1</a:t>
              </a:r>
              <a:endParaRPr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292" name="Google Shape;4292;p150"/>
          <p:cNvSpPr txBox="1"/>
          <p:nvPr/>
        </p:nvSpPr>
        <p:spPr>
          <a:xfrm>
            <a:off x="827584" y="4648780"/>
            <a:ext cx="2160240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</p:txBody>
      </p:sp>
      <p:sp>
        <p:nvSpPr>
          <p:cNvPr id="4293" name="Google Shape;4293;p150"/>
          <p:cNvSpPr txBox="1"/>
          <p:nvPr/>
        </p:nvSpPr>
        <p:spPr>
          <a:xfrm>
            <a:off x="5148064" y="2877970"/>
            <a:ext cx="273630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x by 10, 100 etc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94" name="Google Shape;4294;p150"/>
          <p:cNvSpPr txBox="1"/>
          <p:nvPr/>
        </p:nvSpPr>
        <p:spPr>
          <a:xfrm>
            <a:off x="5108071" y="1149512"/>
            <a:ext cx="328035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Making smallest number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4295" name="Google Shape;4295;p150">
            <a:hlinkClick action="ppaction://hlinksldjump" r:id="rId9"/>
          </p:cNvPr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8033606" y="5733256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4296" name="Google Shape;4296;p150"/>
          <p:cNvSpPr txBox="1"/>
          <p:nvPr/>
        </p:nvSpPr>
        <p:spPr>
          <a:xfrm>
            <a:off x="5236228" y="4710335"/>
            <a:ext cx="293617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÷ by 10, 100 etc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97" name="Google Shape;4297;p150"/>
          <p:cNvSpPr txBox="1"/>
          <p:nvPr/>
        </p:nvSpPr>
        <p:spPr>
          <a:xfrm>
            <a:off x="671011" y="2851215"/>
            <a:ext cx="253283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Value of a digit 2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98" name="Google Shape;4298;p150"/>
          <p:cNvSpPr txBox="1"/>
          <p:nvPr/>
        </p:nvSpPr>
        <p:spPr>
          <a:xfrm>
            <a:off x="707995" y="4710334"/>
            <a:ext cx="263987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Ordering numbers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99" name="Google Shape;4299;p150"/>
          <p:cNvSpPr txBox="1"/>
          <p:nvPr/>
        </p:nvSpPr>
        <p:spPr>
          <a:xfrm>
            <a:off x="179512" y="6190399"/>
            <a:ext cx="151216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Place Value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03" name="Shape 4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4" name="Google Shape;4304;p151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05" name="Google Shape;4305;p151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06" name="Google Shape;4306;p151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07" name="Google Shape;4307;p151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08" name="Google Shape;4308;p151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09" name="Google Shape;4309;p151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10" name="Google Shape;4310;p151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11" name="Google Shape;4311;p151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12" name="Google Shape;4312;p151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13" name="Google Shape;4313;p151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14" name="Google Shape;4314;p151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15" name="Google Shape;4315;p151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16" name="Google Shape;4316;p151"/>
          <p:cNvSpPr txBox="1"/>
          <p:nvPr/>
        </p:nvSpPr>
        <p:spPr>
          <a:xfrm>
            <a:off x="508260" y="679370"/>
            <a:ext cx="298362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69,342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17" name="Google Shape;4317;p151"/>
          <p:cNvSpPr txBox="1"/>
          <p:nvPr/>
        </p:nvSpPr>
        <p:spPr>
          <a:xfrm>
            <a:off x="4959112" y="679370"/>
            <a:ext cx="220517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three hundred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18" name="Google Shape;4318;p151"/>
          <p:cNvSpPr txBox="1"/>
          <p:nvPr/>
        </p:nvSpPr>
        <p:spPr>
          <a:xfrm>
            <a:off x="508260" y="1665703"/>
            <a:ext cx="334366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9,531,754.29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19" name="Google Shape;4319;p151"/>
          <p:cNvSpPr txBox="1"/>
          <p:nvPr/>
        </p:nvSpPr>
        <p:spPr>
          <a:xfrm>
            <a:off x="4993331" y="1669543"/>
            <a:ext cx="217095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thirty thousand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20" name="Google Shape;4320;p151"/>
          <p:cNvSpPr txBox="1"/>
          <p:nvPr/>
        </p:nvSpPr>
        <p:spPr>
          <a:xfrm>
            <a:off x="474114" y="2523203"/>
            <a:ext cx="301776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31,248,596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21" name="Google Shape;4321;p151"/>
          <p:cNvSpPr txBox="1"/>
          <p:nvPr/>
        </p:nvSpPr>
        <p:spPr>
          <a:xfrm>
            <a:off x="4993330" y="2569370"/>
            <a:ext cx="202694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thirty million</a:t>
            </a:r>
            <a:endParaRPr/>
          </a:p>
        </p:txBody>
      </p:sp>
      <p:sp>
        <p:nvSpPr>
          <p:cNvPr id="4322" name="Google Shape;4322;p151"/>
          <p:cNvSpPr txBox="1"/>
          <p:nvPr/>
        </p:nvSpPr>
        <p:spPr>
          <a:xfrm>
            <a:off x="5008458" y="3423203"/>
            <a:ext cx="258787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three hundredths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23" name="Google Shape;4323;p151"/>
          <p:cNvSpPr txBox="1"/>
          <p:nvPr/>
        </p:nvSpPr>
        <p:spPr>
          <a:xfrm>
            <a:off x="5043175" y="4314291"/>
            <a:ext cx="334525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three hundred thousand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24" name="Google Shape;4324;p151"/>
          <p:cNvSpPr txBox="1"/>
          <p:nvPr/>
        </p:nvSpPr>
        <p:spPr>
          <a:xfrm>
            <a:off x="5074399" y="5223203"/>
            <a:ext cx="101278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thirty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25" name="Google Shape;4325;p151"/>
          <p:cNvSpPr txBox="1"/>
          <p:nvPr/>
        </p:nvSpPr>
        <p:spPr>
          <a:xfrm>
            <a:off x="514832" y="3445698"/>
            <a:ext cx="333708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2564.23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26" name="Google Shape;4326;p151"/>
          <p:cNvSpPr txBox="1"/>
          <p:nvPr/>
        </p:nvSpPr>
        <p:spPr>
          <a:xfrm>
            <a:off x="513289" y="4360458"/>
            <a:ext cx="211449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954,324,578.6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27" name="Google Shape;4327;p151"/>
          <p:cNvSpPr txBox="1"/>
          <p:nvPr/>
        </p:nvSpPr>
        <p:spPr>
          <a:xfrm>
            <a:off x="539553" y="5263448"/>
            <a:ext cx="378031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732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28" name="Google Shape;4328;p151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29" name="Google Shape;4329;p151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30" name="Google Shape;4330;p151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10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31" name="Google Shape;4331;p151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32" name="Google Shape;4332;p151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33" name="Google Shape;4333;p151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89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34" name="Google Shape;4334;p151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4335" name="Google Shape;4335;p151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29722" y="5888839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4336" name="Google Shape;4336;p151"/>
          <p:cNvSpPr txBox="1"/>
          <p:nvPr/>
        </p:nvSpPr>
        <p:spPr>
          <a:xfrm>
            <a:off x="400849" y="5888839"/>
            <a:ext cx="7632757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the value of 3 in each of these numbers.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40" name="Shape 4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41" name="Google Shape;4341;p152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42" name="Google Shape;4342;p152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43" name="Google Shape;4343;p152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44" name="Google Shape;4344;p152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45" name="Google Shape;4345;p152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46" name="Google Shape;4346;p152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47" name="Google Shape;4347;p152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48" name="Google Shape;4348;p152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49" name="Google Shape;4349;p152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50" name="Google Shape;4350;p152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51" name="Google Shape;4351;p152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52" name="Google Shape;4352;p152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53" name="Google Shape;4353;p152"/>
          <p:cNvSpPr txBox="1"/>
          <p:nvPr/>
        </p:nvSpPr>
        <p:spPr>
          <a:xfrm>
            <a:off x="4959112" y="679370"/>
            <a:ext cx="184513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six thousand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54" name="Google Shape;4354;p152"/>
          <p:cNvSpPr txBox="1"/>
          <p:nvPr/>
        </p:nvSpPr>
        <p:spPr>
          <a:xfrm>
            <a:off x="4993330" y="1623376"/>
            <a:ext cx="229948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six hundredths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55" name="Google Shape;4355;p152"/>
          <p:cNvSpPr txBox="1"/>
          <p:nvPr/>
        </p:nvSpPr>
        <p:spPr>
          <a:xfrm>
            <a:off x="480307" y="2551055"/>
            <a:ext cx="214747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3954.256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56" name="Google Shape;4356;p152"/>
          <p:cNvSpPr txBox="1"/>
          <p:nvPr/>
        </p:nvSpPr>
        <p:spPr>
          <a:xfrm>
            <a:off x="5049850" y="2569370"/>
            <a:ext cx="224296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six thousandths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57" name="Google Shape;4357;p152"/>
          <p:cNvSpPr txBox="1"/>
          <p:nvPr/>
        </p:nvSpPr>
        <p:spPr>
          <a:xfrm>
            <a:off x="5049850" y="3457659"/>
            <a:ext cx="161038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six tenths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58" name="Google Shape;4358;p152"/>
          <p:cNvSpPr txBox="1"/>
          <p:nvPr/>
        </p:nvSpPr>
        <p:spPr>
          <a:xfrm>
            <a:off x="5038379" y="4323203"/>
            <a:ext cx="1477837" cy="5170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six million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59" name="Google Shape;4359;p152"/>
          <p:cNvSpPr txBox="1"/>
          <p:nvPr/>
        </p:nvSpPr>
        <p:spPr>
          <a:xfrm>
            <a:off x="5049850" y="5211539"/>
            <a:ext cx="78898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six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60" name="Google Shape;4360;p152"/>
          <p:cNvSpPr txBox="1"/>
          <p:nvPr/>
        </p:nvSpPr>
        <p:spPr>
          <a:xfrm>
            <a:off x="526413" y="3448023"/>
            <a:ext cx="152530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975.625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61" name="Google Shape;4361;p152"/>
          <p:cNvSpPr txBox="1"/>
          <p:nvPr/>
        </p:nvSpPr>
        <p:spPr>
          <a:xfrm>
            <a:off x="480071" y="4323203"/>
            <a:ext cx="200369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986,248,321.2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62" name="Google Shape;4362;p152"/>
          <p:cNvSpPr txBox="1"/>
          <p:nvPr/>
        </p:nvSpPr>
        <p:spPr>
          <a:xfrm>
            <a:off x="521373" y="5211539"/>
            <a:ext cx="253845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4296.1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63" name="Google Shape;4363;p152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64" name="Google Shape;4364;p152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65" name="Google Shape;4365;p152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66" name="Google Shape;4366;p152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67" name="Google Shape;4367;p152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68" name="Google Shape;4368;p152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86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69" name="Google Shape;4369;p152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4370" name="Google Shape;4370;p152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4371" name="Google Shape;4371;p152"/>
          <p:cNvSpPr txBox="1"/>
          <p:nvPr/>
        </p:nvSpPr>
        <p:spPr>
          <a:xfrm>
            <a:off x="401410" y="5949696"/>
            <a:ext cx="748469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the value of the digit 6.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72" name="Google Shape;4372;p152"/>
          <p:cNvSpPr txBox="1"/>
          <p:nvPr/>
        </p:nvSpPr>
        <p:spPr>
          <a:xfrm>
            <a:off x="480461" y="679370"/>
            <a:ext cx="135523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6942.5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73" name="Google Shape;4373;p152"/>
          <p:cNvSpPr txBox="1"/>
          <p:nvPr/>
        </p:nvSpPr>
        <p:spPr>
          <a:xfrm>
            <a:off x="526413" y="1623376"/>
            <a:ext cx="152530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5.06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6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5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6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5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6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5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6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5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6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5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6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5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77" name="Shape 4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78" name="Google Shape;4378;p153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79" name="Google Shape;4379;p153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80" name="Google Shape;4380;p153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81" name="Google Shape;4381;p153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82" name="Google Shape;4382;p153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83" name="Google Shape;4383;p153"/>
          <p:cNvSpPr/>
          <p:nvPr/>
        </p:nvSpPr>
        <p:spPr>
          <a:xfrm>
            <a:off x="383648" y="2429129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84" name="Google Shape;4384;p153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85" name="Google Shape;4385;p153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86" name="Google Shape;4386;p153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87" name="Google Shape;4387;p153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88" name="Google Shape;4388;p153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89" name="Google Shape;4389;p153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90" name="Google Shape;4390;p153"/>
          <p:cNvSpPr txBox="1"/>
          <p:nvPr/>
        </p:nvSpPr>
        <p:spPr>
          <a:xfrm>
            <a:off x="468350" y="647623"/>
            <a:ext cx="323955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9.01, 9.19, 9.91, 9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91" name="Google Shape;4391;p153"/>
          <p:cNvSpPr txBox="1"/>
          <p:nvPr/>
        </p:nvSpPr>
        <p:spPr>
          <a:xfrm>
            <a:off x="4820158" y="669639"/>
            <a:ext cx="249320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9, 9.01, 9.19, 9.91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92" name="Google Shape;4392;p153"/>
          <p:cNvSpPr txBox="1"/>
          <p:nvPr/>
        </p:nvSpPr>
        <p:spPr>
          <a:xfrm>
            <a:off x="492597" y="1598749"/>
            <a:ext cx="343132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754, 745, 747, 774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93" name="Google Shape;4393;p153"/>
          <p:cNvSpPr txBox="1"/>
          <p:nvPr/>
        </p:nvSpPr>
        <p:spPr>
          <a:xfrm>
            <a:off x="4820158" y="1662685"/>
            <a:ext cx="263216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745, 747, 754, 774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94" name="Google Shape;4394;p153"/>
          <p:cNvSpPr txBox="1"/>
          <p:nvPr/>
        </p:nvSpPr>
        <p:spPr>
          <a:xfrm>
            <a:off x="480308" y="2551055"/>
            <a:ext cx="308358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.09, 0.90, 0.1, 0.19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95" name="Google Shape;4395;p153"/>
          <p:cNvSpPr txBox="1"/>
          <p:nvPr/>
        </p:nvSpPr>
        <p:spPr>
          <a:xfrm>
            <a:off x="4788024" y="2523203"/>
            <a:ext cx="275530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0.09, 0.1, 0.19, 0.9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96" name="Google Shape;4396;p153"/>
          <p:cNvSpPr txBox="1"/>
          <p:nvPr/>
        </p:nvSpPr>
        <p:spPr>
          <a:xfrm>
            <a:off x="4811105" y="3467107"/>
            <a:ext cx="371648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10101, 10110, 11010, 11100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97" name="Google Shape;4397;p153"/>
          <p:cNvSpPr txBox="1"/>
          <p:nvPr/>
        </p:nvSpPr>
        <p:spPr>
          <a:xfrm>
            <a:off x="5005411" y="4314291"/>
            <a:ext cx="309498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123, 213, 231, 312, 321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98" name="Google Shape;4398;p153"/>
          <p:cNvSpPr txBox="1"/>
          <p:nvPr/>
        </p:nvSpPr>
        <p:spPr>
          <a:xfrm>
            <a:off x="5005411" y="5211539"/>
            <a:ext cx="352218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12392.1, 123012, 123021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99" name="Google Shape;4399;p153"/>
          <p:cNvSpPr txBox="1"/>
          <p:nvPr/>
        </p:nvSpPr>
        <p:spPr>
          <a:xfrm>
            <a:off x="526412" y="3448023"/>
            <a:ext cx="369725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11010, 10110, 11100, 10101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00" name="Google Shape;4400;p153"/>
          <p:cNvSpPr txBox="1"/>
          <p:nvPr/>
        </p:nvSpPr>
        <p:spPr>
          <a:xfrm>
            <a:off x="468350" y="4314291"/>
            <a:ext cx="323955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123, 213, 321, 312, 231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01" name="Google Shape;4401;p153"/>
          <p:cNvSpPr txBox="1"/>
          <p:nvPr/>
        </p:nvSpPr>
        <p:spPr>
          <a:xfrm>
            <a:off x="515095" y="5234779"/>
            <a:ext cx="352839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123012, 123021, 12392.1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02" name="Google Shape;4402;p153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03" name="Google Shape;4403;p153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04" name="Google Shape;4404;p153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05" name="Google Shape;4405;p153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06" name="Google Shape;4406;p153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07" name="Google Shape;4407;p153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08" name="Google Shape;4408;p153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4409" name="Google Shape;4409;p153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4410" name="Google Shape;4410;p153"/>
          <p:cNvSpPr txBox="1"/>
          <p:nvPr/>
        </p:nvSpPr>
        <p:spPr>
          <a:xfrm>
            <a:off x="399672" y="5949696"/>
            <a:ext cx="7052648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order these sets of numbers starting with the smallest number.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9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9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9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9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9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9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414" name="Shape 44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15" name="Google Shape;4415;p154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16" name="Google Shape;4416;p154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17" name="Google Shape;4417;p154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18" name="Google Shape;4418;p154"/>
          <p:cNvSpPr/>
          <p:nvPr/>
        </p:nvSpPr>
        <p:spPr>
          <a:xfrm>
            <a:off x="384904" y="4202685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19" name="Google Shape;4419;p154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20" name="Google Shape;4420;p154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21" name="Google Shape;4421;p154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22" name="Google Shape;4422;p154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23" name="Google Shape;4423;p154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24" name="Google Shape;4424;p154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25" name="Google Shape;4425;p154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26" name="Google Shape;4426;p154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27" name="Google Shape;4427;p154"/>
          <p:cNvSpPr txBox="1"/>
          <p:nvPr/>
        </p:nvSpPr>
        <p:spPr>
          <a:xfrm>
            <a:off x="488942" y="671076"/>
            <a:ext cx="129653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68162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28" name="Google Shape;4428;p154"/>
          <p:cNvSpPr txBox="1"/>
          <p:nvPr/>
        </p:nvSpPr>
        <p:spPr>
          <a:xfrm>
            <a:off x="4959113" y="679370"/>
            <a:ext cx="135155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12668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29" name="Google Shape;4429;p154"/>
          <p:cNvSpPr txBox="1"/>
          <p:nvPr/>
        </p:nvSpPr>
        <p:spPr>
          <a:xfrm>
            <a:off x="480460" y="1657245"/>
            <a:ext cx="113921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31872</a:t>
            </a:r>
            <a:endParaRPr sz="2400">
              <a:solidFill>
                <a:srgbClr val="FFFF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30" name="Google Shape;4430;p154"/>
          <p:cNvSpPr txBox="1"/>
          <p:nvPr/>
        </p:nvSpPr>
        <p:spPr>
          <a:xfrm>
            <a:off x="4993330" y="1669543"/>
            <a:ext cx="131733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12378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31" name="Google Shape;4431;p154"/>
          <p:cNvSpPr txBox="1"/>
          <p:nvPr/>
        </p:nvSpPr>
        <p:spPr>
          <a:xfrm>
            <a:off x="446764" y="2523203"/>
            <a:ext cx="124491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21814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32" name="Google Shape;4432;p154"/>
          <p:cNvSpPr txBox="1"/>
          <p:nvPr/>
        </p:nvSpPr>
        <p:spPr>
          <a:xfrm>
            <a:off x="4993330" y="2569370"/>
            <a:ext cx="101883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11248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33" name="Google Shape;4433;p154"/>
          <p:cNvSpPr txBox="1"/>
          <p:nvPr/>
        </p:nvSpPr>
        <p:spPr>
          <a:xfrm>
            <a:off x="4993329" y="3469370"/>
            <a:ext cx="109607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189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34" name="Google Shape;4434;p154"/>
          <p:cNvSpPr txBox="1"/>
          <p:nvPr/>
        </p:nvSpPr>
        <p:spPr>
          <a:xfrm>
            <a:off x="5005412" y="4295888"/>
            <a:ext cx="122277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115588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35" name="Google Shape;4435;p154"/>
          <p:cNvSpPr txBox="1"/>
          <p:nvPr/>
        </p:nvSpPr>
        <p:spPr>
          <a:xfrm>
            <a:off x="5030684" y="5224319"/>
            <a:ext cx="107488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12248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36" name="Google Shape;4436;p154"/>
          <p:cNvSpPr txBox="1"/>
          <p:nvPr/>
        </p:nvSpPr>
        <p:spPr>
          <a:xfrm>
            <a:off x="526413" y="3448023"/>
            <a:ext cx="289345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981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37" name="Google Shape;4437;p154"/>
          <p:cNvSpPr txBox="1"/>
          <p:nvPr/>
        </p:nvSpPr>
        <p:spPr>
          <a:xfrm>
            <a:off x="446765" y="4315185"/>
            <a:ext cx="117290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158851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38" name="Google Shape;4438;p154"/>
          <p:cNvSpPr txBox="1"/>
          <p:nvPr/>
        </p:nvSpPr>
        <p:spPr>
          <a:xfrm>
            <a:off x="539553" y="5263448"/>
            <a:ext cx="100811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24182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39" name="Google Shape;4439;p154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40" name="Google Shape;4440;p154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41" name="Google Shape;4441;p154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42" name="Google Shape;4442;p154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86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43" name="Google Shape;4443;p154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44" name="Google Shape;4444;p154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45" name="Google Shape;4445;p154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4446" name="Google Shape;4446;p154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4447" name="Google Shape;4447;p154"/>
          <p:cNvSpPr txBox="1"/>
          <p:nvPr/>
        </p:nvSpPr>
        <p:spPr>
          <a:xfrm>
            <a:off x="373922" y="5949696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rearrange these digits to give the smallest number.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3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3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3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3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3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3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451" name="Shape 44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52" name="Google Shape;4452;p155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53" name="Google Shape;4453;p155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54" name="Google Shape;4454;p155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55" name="Google Shape;4455;p155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56" name="Google Shape;4456;p155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57" name="Google Shape;4457;p155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58" name="Google Shape;4458;p155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59" name="Google Shape;4459;p155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60" name="Google Shape;4460;p155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61" name="Google Shape;4461;p155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62" name="Google Shape;4462;p155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63" name="Google Shape;4463;p155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64" name="Google Shape;4464;p155"/>
          <p:cNvSpPr txBox="1"/>
          <p:nvPr/>
        </p:nvSpPr>
        <p:spPr>
          <a:xfrm>
            <a:off x="492378" y="650121"/>
            <a:ext cx="191938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62 x 10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65" name="Google Shape;4465;p155"/>
          <p:cNvSpPr txBox="1"/>
          <p:nvPr/>
        </p:nvSpPr>
        <p:spPr>
          <a:xfrm>
            <a:off x="4959112" y="679370"/>
            <a:ext cx="87168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620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66" name="Google Shape;4466;p155"/>
          <p:cNvSpPr txBox="1"/>
          <p:nvPr/>
        </p:nvSpPr>
        <p:spPr>
          <a:xfrm>
            <a:off x="4993330" y="1669543"/>
            <a:ext cx="152288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21605.4</a:t>
            </a:r>
            <a:endParaRPr i="1"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67" name="Google Shape;4467;p155"/>
          <p:cNvSpPr txBox="1"/>
          <p:nvPr/>
        </p:nvSpPr>
        <p:spPr>
          <a:xfrm>
            <a:off x="480308" y="2551055"/>
            <a:ext cx="193145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25.6 x 10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68" name="Google Shape;4468;p155"/>
          <p:cNvSpPr txBox="1"/>
          <p:nvPr/>
        </p:nvSpPr>
        <p:spPr>
          <a:xfrm>
            <a:off x="4993330" y="2569370"/>
            <a:ext cx="109083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256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69" name="Google Shape;4469;p155"/>
          <p:cNvSpPr txBox="1"/>
          <p:nvPr/>
        </p:nvSpPr>
        <p:spPr>
          <a:xfrm>
            <a:off x="5054003" y="3461527"/>
            <a:ext cx="86945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37</a:t>
            </a:r>
            <a:endParaRPr i="1"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70" name="Google Shape;4470;p155"/>
          <p:cNvSpPr txBox="1"/>
          <p:nvPr/>
        </p:nvSpPr>
        <p:spPr>
          <a:xfrm>
            <a:off x="5005412" y="4369370"/>
            <a:ext cx="107875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280.3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71" name="Google Shape;4471;p155"/>
          <p:cNvSpPr txBox="1"/>
          <p:nvPr/>
        </p:nvSpPr>
        <p:spPr>
          <a:xfrm>
            <a:off x="5054003" y="5223203"/>
            <a:ext cx="104477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235.6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72" name="Google Shape;4472;p155"/>
          <p:cNvSpPr txBox="1"/>
          <p:nvPr/>
        </p:nvSpPr>
        <p:spPr>
          <a:xfrm>
            <a:off x="474602" y="3432634"/>
            <a:ext cx="215318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.037 x 1000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73" name="Google Shape;4473;p155"/>
          <p:cNvSpPr txBox="1"/>
          <p:nvPr/>
        </p:nvSpPr>
        <p:spPr>
          <a:xfrm>
            <a:off x="480308" y="4348023"/>
            <a:ext cx="243551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28.03 x 10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74" name="Google Shape;4474;p155"/>
          <p:cNvSpPr txBox="1"/>
          <p:nvPr/>
        </p:nvSpPr>
        <p:spPr>
          <a:xfrm>
            <a:off x="474603" y="5253981"/>
            <a:ext cx="244121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2.356 x 100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75" name="Google Shape;4475;p155"/>
          <p:cNvSpPr txBox="1"/>
          <p:nvPr/>
        </p:nvSpPr>
        <p:spPr>
          <a:xfrm>
            <a:off x="4355976" y="705035"/>
            <a:ext cx="416981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83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76" name="Google Shape;4476;p155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77" name="Google Shape;4477;p155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78" name="Google Shape;4478;p155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09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79" name="Google Shape;4479;p155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80" name="Google Shape;4480;p155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81" name="Google Shape;4481;p155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4482" name="Google Shape;4482;p155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4483" name="Google Shape;4483;p155"/>
          <p:cNvSpPr txBox="1"/>
          <p:nvPr/>
        </p:nvSpPr>
        <p:spPr>
          <a:xfrm>
            <a:off x="421441" y="5949696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work out these multiplication calculations.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84" name="Google Shape;4484;p155"/>
          <p:cNvSpPr txBox="1"/>
          <p:nvPr/>
        </p:nvSpPr>
        <p:spPr>
          <a:xfrm>
            <a:off x="492377" y="1623376"/>
            <a:ext cx="249544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2.16054 x 10000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6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6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6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6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8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488" name="Shape 44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89" name="Google Shape;4489;p156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90" name="Google Shape;4490;p156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÷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91" name="Google Shape;4491;p156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92" name="Google Shape;4492;p156"/>
          <p:cNvSpPr/>
          <p:nvPr/>
        </p:nvSpPr>
        <p:spPr>
          <a:xfrm>
            <a:off x="384904" y="4202685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93" name="Google Shape;4493;p156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94" name="Google Shape;4494;p156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95" name="Google Shape;4495;p156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96" name="Google Shape;4496;p156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97" name="Google Shape;4497;p156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98" name="Google Shape;4498;p156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99" name="Google Shape;4499;p156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00" name="Google Shape;4500;p156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01" name="Google Shape;4501;p156"/>
          <p:cNvSpPr txBox="1"/>
          <p:nvPr/>
        </p:nvSpPr>
        <p:spPr>
          <a:xfrm>
            <a:off x="488942" y="671076"/>
            <a:ext cx="362732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25.09 ÷ 1000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02" name="Google Shape;4502;p156"/>
          <p:cNvSpPr txBox="1"/>
          <p:nvPr/>
        </p:nvSpPr>
        <p:spPr>
          <a:xfrm>
            <a:off x="4959113" y="679370"/>
            <a:ext cx="134107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0.02509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03" name="Google Shape;4503;p156"/>
          <p:cNvSpPr txBox="1"/>
          <p:nvPr/>
        </p:nvSpPr>
        <p:spPr>
          <a:xfrm>
            <a:off x="480460" y="1657245"/>
            <a:ext cx="337146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 ÷ 10  </a:t>
            </a:r>
            <a:endParaRPr sz="2400">
              <a:solidFill>
                <a:srgbClr val="FFFF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04" name="Google Shape;4504;p156"/>
          <p:cNvSpPr txBox="1"/>
          <p:nvPr/>
        </p:nvSpPr>
        <p:spPr>
          <a:xfrm>
            <a:off x="4993331" y="1669543"/>
            <a:ext cx="73079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0.6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05" name="Google Shape;4505;p156"/>
          <p:cNvSpPr txBox="1"/>
          <p:nvPr/>
        </p:nvSpPr>
        <p:spPr>
          <a:xfrm>
            <a:off x="471544" y="2569370"/>
            <a:ext cx="340515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951.3 ÷ 100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06" name="Google Shape;4506;p156"/>
          <p:cNvSpPr txBox="1"/>
          <p:nvPr/>
        </p:nvSpPr>
        <p:spPr>
          <a:xfrm>
            <a:off x="4993330" y="2569370"/>
            <a:ext cx="94682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9.513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07" name="Google Shape;4507;p156"/>
          <p:cNvSpPr txBox="1"/>
          <p:nvPr/>
        </p:nvSpPr>
        <p:spPr>
          <a:xfrm>
            <a:off x="4993329" y="3469370"/>
            <a:ext cx="94682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15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08" name="Google Shape;4508;p156"/>
          <p:cNvSpPr txBox="1"/>
          <p:nvPr/>
        </p:nvSpPr>
        <p:spPr>
          <a:xfrm>
            <a:off x="5005412" y="4369370"/>
            <a:ext cx="93474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26.58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09" name="Google Shape;4509;p156"/>
          <p:cNvSpPr txBox="1"/>
          <p:nvPr/>
        </p:nvSpPr>
        <p:spPr>
          <a:xfrm>
            <a:off x="5014518" y="5223203"/>
            <a:ext cx="128567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3.1268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10" name="Google Shape;4510;p156"/>
          <p:cNvSpPr txBox="1"/>
          <p:nvPr/>
        </p:nvSpPr>
        <p:spPr>
          <a:xfrm>
            <a:off x="526413" y="3448023"/>
            <a:ext cx="332550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150 ÷ 10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11" name="Google Shape;4511;p156"/>
          <p:cNvSpPr txBox="1"/>
          <p:nvPr/>
        </p:nvSpPr>
        <p:spPr>
          <a:xfrm>
            <a:off x="526413" y="4348023"/>
            <a:ext cx="358985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2658 ÷ 100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12" name="Google Shape;4512;p156"/>
          <p:cNvSpPr txBox="1"/>
          <p:nvPr/>
        </p:nvSpPr>
        <p:spPr>
          <a:xfrm>
            <a:off x="539553" y="5263448"/>
            <a:ext cx="369334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312.68 ÷ 100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13" name="Google Shape;4513;p156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14" name="Google Shape;4514;p156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50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15" name="Google Shape;4515;p156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16" name="Google Shape;4516;p156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84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17" name="Google Shape;4517;p156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18" name="Google Shape;4518;p156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10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19" name="Google Shape;4519;p156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4520" name="Google Shape;4520;p156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4521" name="Google Shape;4521;p156"/>
          <p:cNvSpPr txBox="1"/>
          <p:nvPr/>
        </p:nvSpPr>
        <p:spPr>
          <a:xfrm>
            <a:off x="373922" y="5949696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work out these  division calculations.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525" name="Shape 45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26" name="Google Shape;4526;p157">
            <a:hlinkClick action="ppaction://hlinksldjump" r:id="rId3"/>
          </p:cNvPr>
          <p:cNvSpPr/>
          <p:nvPr/>
        </p:nvSpPr>
        <p:spPr>
          <a:xfrm>
            <a:off x="560517" y="27089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27" name="Google Shape;4527;p157">
            <a:hlinkClick action="ppaction://hlinksldjump" r:id="rId4"/>
          </p:cNvPr>
          <p:cNvSpPr/>
          <p:nvPr/>
        </p:nvSpPr>
        <p:spPr>
          <a:xfrm>
            <a:off x="4999614" y="45091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28" name="Google Shape;4528;p157">
            <a:hlinkClick action="ppaction://hlinksldjump" r:id="rId5"/>
          </p:cNvPr>
          <p:cNvSpPr/>
          <p:nvPr/>
        </p:nvSpPr>
        <p:spPr>
          <a:xfrm>
            <a:off x="567566" y="45091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29" name="Google Shape;4529;p157">
            <a:hlinkClick action="ppaction://hlinksldjump" r:id="rId6"/>
          </p:cNvPr>
          <p:cNvSpPr/>
          <p:nvPr/>
        </p:nvSpPr>
        <p:spPr>
          <a:xfrm>
            <a:off x="5024181" y="27089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30" name="Google Shape;4530;p157">
            <a:hlinkClick action="ppaction://hlinksldjump" r:id="rId7"/>
          </p:cNvPr>
          <p:cNvSpPr/>
          <p:nvPr/>
        </p:nvSpPr>
        <p:spPr>
          <a:xfrm>
            <a:off x="5033135" y="980728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4531" name="Google Shape;4531;p157"/>
          <p:cNvGrpSpPr/>
          <p:nvPr/>
        </p:nvGrpSpPr>
        <p:grpSpPr>
          <a:xfrm>
            <a:off x="583486" y="980728"/>
            <a:ext cx="3648676" cy="864096"/>
            <a:chOff x="583486" y="980728"/>
            <a:chExt cx="3648676" cy="864096"/>
          </a:xfrm>
        </p:grpSpPr>
        <p:sp>
          <p:nvSpPr>
            <p:cNvPr id="4532" name="Google Shape;4532;p157">
              <a:hlinkClick action="ppaction://hlinksldjump" r:id="rId8"/>
            </p:cNvPr>
            <p:cNvSpPr/>
            <p:nvPr/>
          </p:nvSpPr>
          <p:spPr>
            <a:xfrm>
              <a:off x="583486" y="980728"/>
              <a:ext cx="3648676" cy="864096"/>
            </a:xfrm>
            <a:prstGeom prst="roundRect">
              <a:avLst>
                <a:gd fmla="val 16667" name="adj"/>
              </a:avLst>
            </a:prstGeom>
            <a:solidFill>
              <a:srgbClr val="17365D"/>
            </a:solidFill>
            <a:ln cap="flat" cmpd="sng" w="25400">
              <a:solidFill>
                <a:srgbClr val="FFFF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533" name="Google Shape;4533;p157"/>
            <p:cNvSpPr txBox="1"/>
            <p:nvPr/>
          </p:nvSpPr>
          <p:spPr>
            <a:xfrm>
              <a:off x="659601" y="1184791"/>
              <a:ext cx="2711877" cy="46166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400">
                  <a:solidFill>
                    <a:srgbClr val="FFFF00"/>
                  </a:solidFill>
                  <a:latin typeface="Calibri"/>
                  <a:ea typeface="Calibri"/>
                  <a:cs typeface="Calibri"/>
                  <a:sym typeface="Calibri"/>
                </a:rPr>
                <a:t>Co-ordinates shapes</a:t>
              </a:r>
              <a:endParaRPr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534" name="Google Shape;4534;p157"/>
          <p:cNvSpPr txBox="1"/>
          <p:nvPr/>
        </p:nvSpPr>
        <p:spPr>
          <a:xfrm>
            <a:off x="827584" y="4648780"/>
            <a:ext cx="2160240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</p:txBody>
      </p:sp>
      <p:sp>
        <p:nvSpPr>
          <p:cNvPr id="4535" name="Google Shape;4535;p157"/>
          <p:cNvSpPr txBox="1"/>
          <p:nvPr/>
        </p:nvSpPr>
        <p:spPr>
          <a:xfrm>
            <a:off x="5148064" y="2877970"/>
            <a:ext cx="273630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Compass points 2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36" name="Google Shape;4536;p157"/>
          <p:cNvSpPr txBox="1"/>
          <p:nvPr/>
        </p:nvSpPr>
        <p:spPr>
          <a:xfrm>
            <a:off x="5108071" y="1149512"/>
            <a:ext cx="328035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Compass points 1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4537" name="Google Shape;4537;p157">
            <a:hlinkClick action="ppaction://hlinksldjump" r:id="rId9"/>
          </p:cNvPr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8033606" y="5733256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4538" name="Google Shape;4538;p157"/>
          <p:cNvSpPr txBox="1"/>
          <p:nvPr/>
        </p:nvSpPr>
        <p:spPr>
          <a:xfrm>
            <a:off x="5236228" y="4710335"/>
            <a:ext cx="293617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Compass points 3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39" name="Google Shape;4539;p157"/>
          <p:cNvSpPr txBox="1"/>
          <p:nvPr/>
        </p:nvSpPr>
        <p:spPr>
          <a:xfrm>
            <a:off x="671011" y="2851215"/>
            <a:ext cx="339693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Co-ordinates: reflection 1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40" name="Google Shape;4540;p157"/>
          <p:cNvSpPr txBox="1"/>
          <p:nvPr/>
        </p:nvSpPr>
        <p:spPr>
          <a:xfrm>
            <a:off x="707994" y="4710334"/>
            <a:ext cx="350119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Co-ordinates : reflection 2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41" name="Google Shape;4541;p157"/>
          <p:cNvSpPr txBox="1"/>
          <p:nvPr/>
        </p:nvSpPr>
        <p:spPr>
          <a:xfrm>
            <a:off x="179512" y="6190399"/>
            <a:ext cx="331236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Co-ordinates &amp; Compass points 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4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545" name="Shape 45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46" name="Google Shape;4546;p158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47" name="Google Shape;4547;p158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48" name="Google Shape;4548;p158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49" name="Google Shape;4549;p158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50" name="Google Shape;4550;p158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51" name="Google Shape;4551;p158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52" name="Google Shape;4552;p158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53" name="Google Shape;4553;p158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54" name="Google Shape;4554;p158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55" name="Google Shape;4555;p158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56" name="Google Shape;4556;p158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57" name="Google Shape;4557;p158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58" name="Google Shape;4558;p158"/>
          <p:cNvSpPr txBox="1"/>
          <p:nvPr/>
        </p:nvSpPr>
        <p:spPr>
          <a:xfrm>
            <a:off x="508260" y="679370"/>
            <a:ext cx="211952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(2,2) (2,3) (3,2)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59" name="Google Shape;4559;p158"/>
          <p:cNvSpPr txBox="1"/>
          <p:nvPr/>
        </p:nvSpPr>
        <p:spPr>
          <a:xfrm>
            <a:off x="4959112" y="679370"/>
            <a:ext cx="285324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right angled triangle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60" name="Google Shape;4560;p158"/>
          <p:cNvSpPr txBox="1"/>
          <p:nvPr/>
        </p:nvSpPr>
        <p:spPr>
          <a:xfrm>
            <a:off x="441903" y="1623376"/>
            <a:ext cx="334366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(2,5) (4,5) (4,3) (2,3)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61" name="Google Shape;4561;p158"/>
          <p:cNvSpPr txBox="1"/>
          <p:nvPr/>
        </p:nvSpPr>
        <p:spPr>
          <a:xfrm>
            <a:off x="4993331" y="1669543"/>
            <a:ext cx="139240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square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62" name="Google Shape;4562;p158"/>
          <p:cNvSpPr txBox="1"/>
          <p:nvPr/>
        </p:nvSpPr>
        <p:spPr>
          <a:xfrm>
            <a:off x="474114" y="2523203"/>
            <a:ext cx="301776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(4,1) (4,2) (7,2) (7,1)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63" name="Google Shape;4563;p158"/>
          <p:cNvSpPr txBox="1"/>
          <p:nvPr/>
        </p:nvSpPr>
        <p:spPr>
          <a:xfrm>
            <a:off x="4993330" y="2569370"/>
            <a:ext cx="159489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rectangle</a:t>
            </a:r>
            <a:endParaRPr/>
          </a:p>
        </p:txBody>
      </p:sp>
      <p:sp>
        <p:nvSpPr>
          <p:cNvPr id="4564" name="Google Shape;4564;p158"/>
          <p:cNvSpPr txBox="1"/>
          <p:nvPr/>
        </p:nvSpPr>
        <p:spPr>
          <a:xfrm>
            <a:off x="5008458" y="3423203"/>
            <a:ext cx="258787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isosceles triangle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65" name="Google Shape;4565;p158"/>
          <p:cNvSpPr txBox="1"/>
          <p:nvPr/>
        </p:nvSpPr>
        <p:spPr>
          <a:xfrm>
            <a:off x="5043175" y="4314291"/>
            <a:ext cx="190508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parallelogram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66" name="Google Shape;4566;p158"/>
          <p:cNvSpPr txBox="1"/>
          <p:nvPr/>
        </p:nvSpPr>
        <p:spPr>
          <a:xfrm>
            <a:off x="5074399" y="5223203"/>
            <a:ext cx="101278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kite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67" name="Google Shape;4567;p158"/>
          <p:cNvSpPr txBox="1"/>
          <p:nvPr/>
        </p:nvSpPr>
        <p:spPr>
          <a:xfrm>
            <a:off x="514832" y="3445698"/>
            <a:ext cx="333708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(6,1) (7,4) (8,1)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68" name="Google Shape;4568;p158"/>
          <p:cNvSpPr txBox="1"/>
          <p:nvPr/>
        </p:nvSpPr>
        <p:spPr>
          <a:xfrm>
            <a:off x="513289" y="4360458"/>
            <a:ext cx="269055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(5,2) (6,3) (9,3) (8,2)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69" name="Google Shape;4569;p158"/>
          <p:cNvSpPr txBox="1"/>
          <p:nvPr/>
        </p:nvSpPr>
        <p:spPr>
          <a:xfrm>
            <a:off x="539553" y="5263448"/>
            <a:ext cx="378031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(2,2) (0,6) (2,8) (4,6)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70" name="Google Shape;4570;p158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71" name="Google Shape;4571;p158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72" name="Google Shape;4572;p158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73" name="Google Shape;4573;p158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74" name="Google Shape;4574;p158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75" name="Google Shape;4575;p158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76" name="Google Shape;4576;p158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4577" name="Google Shape;4577;p158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29722" y="5888839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4578" name="Google Shape;4578;p158"/>
          <p:cNvSpPr txBox="1"/>
          <p:nvPr/>
        </p:nvSpPr>
        <p:spPr>
          <a:xfrm>
            <a:off x="400849" y="5888839"/>
            <a:ext cx="7632757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identify the shapes from the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co-ordinates.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7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5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7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6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7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6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7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6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7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6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7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6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582" name="Shape 45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83" name="Google Shape;4583;p159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84" name="Google Shape;4584;p159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85" name="Google Shape;4585;p159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86" name="Google Shape;4586;p159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87" name="Google Shape;4587;p159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88" name="Google Shape;4588;p159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89" name="Google Shape;4589;p159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90" name="Google Shape;4590;p159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91" name="Google Shape;4591;p159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92" name="Google Shape;4592;p159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93" name="Google Shape;4593;p159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94" name="Google Shape;4594;p159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95" name="Google Shape;4595;p159"/>
          <p:cNvSpPr txBox="1"/>
          <p:nvPr/>
        </p:nvSpPr>
        <p:spPr>
          <a:xfrm>
            <a:off x="4959112" y="679370"/>
            <a:ext cx="98104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(-2,2)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96" name="Google Shape;4596;p159"/>
          <p:cNvSpPr txBox="1"/>
          <p:nvPr/>
        </p:nvSpPr>
        <p:spPr>
          <a:xfrm>
            <a:off x="4993330" y="1623376"/>
            <a:ext cx="229948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(-1,6)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97" name="Google Shape;4597;p159"/>
          <p:cNvSpPr txBox="1"/>
          <p:nvPr/>
        </p:nvSpPr>
        <p:spPr>
          <a:xfrm>
            <a:off x="480307" y="2551055"/>
            <a:ext cx="92334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(6,1)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98" name="Google Shape;4598;p159"/>
          <p:cNvSpPr txBox="1"/>
          <p:nvPr/>
        </p:nvSpPr>
        <p:spPr>
          <a:xfrm>
            <a:off x="5049850" y="2569370"/>
            <a:ext cx="112148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(-6,1)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99" name="Google Shape;4599;p159"/>
          <p:cNvSpPr txBox="1"/>
          <p:nvPr/>
        </p:nvSpPr>
        <p:spPr>
          <a:xfrm>
            <a:off x="5049850" y="3457659"/>
            <a:ext cx="89030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(5,4)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00" name="Google Shape;4600;p159"/>
          <p:cNvSpPr txBox="1"/>
          <p:nvPr/>
        </p:nvSpPr>
        <p:spPr>
          <a:xfrm>
            <a:off x="5038379" y="4323203"/>
            <a:ext cx="1477837" cy="5170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(-7,-6)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01" name="Google Shape;4601;p159"/>
          <p:cNvSpPr txBox="1"/>
          <p:nvPr/>
        </p:nvSpPr>
        <p:spPr>
          <a:xfrm>
            <a:off x="5049850" y="5211539"/>
            <a:ext cx="161038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(10,-14)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02" name="Google Shape;4602;p159"/>
          <p:cNvSpPr txBox="1"/>
          <p:nvPr/>
        </p:nvSpPr>
        <p:spPr>
          <a:xfrm>
            <a:off x="526413" y="3448023"/>
            <a:ext cx="152530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(-5,4)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03" name="Google Shape;4603;p159"/>
          <p:cNvSpPr txBox="1"/>
          <p:nvPr/>
        </p:nvSpPr>
        <p:spPr>
          <a:xfrm>
            <a:off x="480071" y="4323203"/>
            <a:ext cx="200369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(7,-6)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04" name="Google Shape;4604;p159"/>
          <p:cNvSpPr txBox="1"/>
          <p:nvPr/>
        </p:nvSpPr>
        <p:spPr>
          <a:xfrm>
            <a:off x="521373" y="5211539"/>
            <a:ext cx="253845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(-10,-14)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05" name="Google Shape;4605;p159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06" name="Google Shape;4606;p159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07" name="Google Shape;4607;p159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08" name="Google Shape;4608;p159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09" name="Google Shape;4609;p159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10" name="Google Shape;4610;p159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11" name="Google Shape;4611;p159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4612" name="Google Shape;4612;p159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4613" name="Google Shape;4613;p159"/>
          <p:cNvSpPr txBox="1"/>
          <p:nvPr/>
        </p:nvSpPr>
        <p:spPr>
          <a:xfrm>
            <a:off x="401410" y="5949696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reflect these co-ordinates through the </a:t>
            </a:r>
            <a:r>
              <a:rPr i="1"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y</a:t>
            </a: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axis and give the new co-ordinate.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14" name="Google Shape;4614;p159"/>
          <p:cNvSpPr txBox="1"/>
          <p:nvPr/>
        </p:nvSpPr>
        <p:spPr>
          <a:xfrm>
            <a:off x="480461" y="679370"/>
            <a:ext cx="135523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(2,2)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15" name="Google Shape;4615;p159"/>
          <p:cNvSpPr txBox="1"/>
          <p:nvPr/>
        </p:nvSpPr>
        <p:spPr>
          <a:xfrm>
            <a:off x="526413" y="1623376"/>
            <a:ext cx="152530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(1,6)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9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9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9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9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619" name="Shape 46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0" name="Google Shape;4620;p160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21" name="Google Shape;4621;p160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22" name="Google Shape;4622;p160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23" name="Google Shape;4623;p160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24" name="Google Shape;4624;p160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25" name="Google Shape;4625;p160"/>
          <p:cNvSpPr/>
          <p:nvPr/>
        </p:nvSpPr>
        <p:spPr>
          <a:xfrm>
            <a:off x="383648" y="2429129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26" name="Google Shape;4626;p160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27" name="Google Shape;4627;p160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28" name="Google Shape;4628;p160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29" name="Google Shape;4629;p160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30" name="Google Shape;4630;p160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31" name="Google Shape;4631;p160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32" name="Google Shape;4632;p160"/>
          <p:cNvSpPr txBox="1"/>
          <p:nvPr/>
        </p:nvSpPr>
        <p:spPr>
          <a:xfrm>
            <a:off x="468350" y="647623"/>
            <a:ext cx="323955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(-9,-7)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33" name="Google Shape;4633;p160"/>
          <p:cNvSpPr txBox="1"/>
          <p:nvPr/>
        </p:nvSpPr>
        <p:spPr>
          <a:xfrm>
            <a:off x="4820158" y="669639"/>
            <a:ext cx="97597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(-9,7)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34" name="Google Shape;4634;p160"/>
          <p:cNvSpPr txBox="1"/>
          <p:nvPr/>
        </p:nvSpPr>
        <p:spPr>
          <a:xfrm>
            <a:off x="492597" y="1598749"/>
            <a:ext cx="343132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(8,0)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35" name="Google Shape;4635;p160"/>
          <p:cNvSpPr txBox="1"/>
          <p:nvPr/>
        </p:nvSpPr>
        <p:spPr>
          <a:xfrm>
            <a:off x="4860381" y="1662685"/>
            <a:ext cx="75995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(8,0)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36" name="Google Shape;4636;p160"/>
          <p:cNvSpPr txBox="1"/>
          <p:nvPr/>
        </p:nvSpPr>
        <p:spPr>
          <a:xfrm>
            <a:off x="480308" y="2551055"/>
            <a:ext cx="308358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(-7,8)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37" name="Google Shape;4637;p160"/>
          <p:cNvSpPr txBox="1"/>
          <p:nvPr/>
        </p:nvSpPr>
        <p:spPr>
          <a:xfrm>
            <a:off x="4788024" y="2523203"/>
            <a:ext cx="129614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(-7,-8)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38" name="Google Shape;4638;p160"/>
          <p:cNvSpPr txBox="1"/>
          <p:nvPr/>
        </p:nvSpPr>
        <p:spPr>
          <a:xfrm>
            <a:off x="4922039" y="3467107"/>
            <a:ext cx="98503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(4,-5)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39" name="Google Shape;4639;p160"/>
          <p:cNvSpPr txBox="1"/>
          <p:nvPr/>
        </p:nvSpPr>
        <p:spPr>
          <a:xfrm>
            <a:off x="4936153" y="4314290"/>
            <a:ext cx="79072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(6,3)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40" name="Google Shape;4640;p160"/>
          <p:cNvSpPr txBox="1"/>
          <p:nvPr/>
        </p:nvSpPr>
        <p:spPr>
          <a:xfrm>
            <a:off x="5005411" y="5211539"/>
            <a:ext cx="107875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(-3,3)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41" name="Google Shape;4641;p160"/>
          <p:cNvSpPr txBox="1"/>
          <p:nvPr/>
        </p:nvSpPr>
        <p:spPr>
          <a:xfrm>
            <a:off x="526413" y="3448023"/>
            <a:ext cx="80522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(4,5)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42" name="Google Shape;4642;p160"/>
          <p:cNvSpPr txBox="1"/>
          <p:nvPr/>
        </p:nvSpPr>
        <p:spPr>
          <a:xfrm>
            <a:off x="468350" y="4314291"/>
            <a:ext cx="323955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(6,-3)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43" name="Google Shape;4643;p160"/>
          <p:cNvSpPr txBox="1"/>
          <p:nvPr/>
        </p:nvSpPr>
        <p:spPr>
          <a:xfrm>
            <a:off x="515095" y="5234779"/>
            <a:ext cx="352839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(-3,-3)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44" name="Google Shape;4644;p160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45" name="Google Shape;4645;p160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46" name="Google Shape;4646;p160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47" name="Google Shape;4647;p160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70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48" name="Google Shape;4648;p160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49" name="Google Shape;4649;p160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50" name="Google Shape;4650;p160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4651" name="Google Shape;4651;p160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4652" name="Google Shape;4652;p160"/>
          <p:cNvSpPr txBox="1"/>
          <p:nvPr/>
        </p:nvSpPr>
        <p:spPr>
          <a:xfrm>
            <a:off x="399672" y="5949696"/>
            <a:ext cx="7052648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reflect these co-ordinates through the </a:t>
            </a:r>
            <a:r>
              <a:rPr i="1"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x</a:t>
            </a: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axis and give the new co-ordinate.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3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3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3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3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3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656" name="Shape 46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7" name="Google Shape;4657;p161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58" name="Google Shape;4658;p161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59" name="Google Shape;4659;p161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60" name="Google Shape;4660;p161"/>
          <p:cNvSpPr/>
          <p:nvPr/>
        </p:nvSpPr>
        <p:spPr>
          <a:xfrm>
            <a:off x="384904" y="4202685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61" name="Google Shape;4661;p161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62" name="Google Shape;4662;p161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63" name="Google Shape;4663;p161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64" name="Google Shape;4664;p161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65" name="Google Shape;4665;p161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66" name="Google Shape;4666;p161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67" name="Google Shape;4667;p161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68" name="Google Shape;4668;p161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69" name="Google Shape;4669;p161"/>
          <p:cNvSpPr txBox="1"/>
          <p:nvPr/>
        </p:nvSpPr>
        <p:spPr>
          <a:xfrm>
            <a:off x="488942" y="671076"/>
            <a:ext cx="129653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SW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70" name="Google Shape;4670;p161"/>
          <p:cNvSpPr txBox="1"/>
          <p:nvPr/>
        </p:nvSpPr>
        <p:spPr>
          <a:xfrm>
            <a:off x="4959113" y="679370"/>
            <a:ext cx="135155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NE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71" name="Google Shape;4671;p161"/>
          <p:cNvSpPr txBox="1"/>
          <p:nvPr/>
        </p:nvSpPr>
        <p:spPr>
          <a:xfrm>
            <a:off x="480460" y="1657245"/>
            <a:ext cx="113921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</a:t>
            </a:r>
            <a:endParaRPr sz="2400">
              <a:solidFill>
                <a:srgbClr val="FFFF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72" name="Google Shape;4672;p161"/>
          <p:cNvSpPr txBox="1"/>
          <p:nvPr/>
        </p:nvSpPr>
        <p:spPr>
          <a:xfrm>
            <a:off x="4993330" y="1669543"/>
            <a:ext cx="131733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N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73" name="Google Shape;4673;p161"/>
          <p:cNvSpPr txBox="1"/>
          <p:nvPr/>
        </p:nvSpPr>
        <p:spPr>
          <a:xfrm>
            <a:off x="446764" y="2523203"/>
            <a:ext cx="124491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NE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74" name="Google Shape;4674;p161"/>
          <p:cNvSpPr txBox="1"/>
          <p:nvPr/>
        </p:nvSpPr>
        <p:spPr>
          <a:xfrm>
            <a:off x="4993330" y="2569370"/>
            <a:ext cx="101883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SW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75" name="Google Shape;4675;p161"/>
          <p:cNvSpPr txBox="1"/>
          <p:nvPr/>
        </p:nvSpPr>
        <p:spPr>
          <a:xfrm>
            <a:off x="4993329" y="3469370"/>
            <a:ext cx="109607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76" name="Google Shape;4676;p161"/>
          <p:cNvSpPr txBox="1"/>
          <p:nvPr/>
        </p:nvSpPr>
        <p:spPr>
          <a:xfrm>
            <a:off x="5005412" y="4295888"/>
            <a:ext cx="122277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NW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77" name="Google Shape;4677;p161"/>
          <p:cNvSpPr txBox="1"/>
          <p:nvPr/>
        </p:nvSpPr>
        <p:spPr>
          <a:xfrm>
            <a:off x="5030684" y="5224319"/>
            <a:ext cx="107488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78" name="Google Shape;4678;p161"/>
          <p:cNvSpPr txBox="1"/>
          <p:nvPr/>
        </p:nvSpPr>
        <p:spPr>
          <a:xfrm>
            <a:off x="526413" y="3448023"/>
            <a:ext cx="289345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NW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79" name="Google Shape;4679;p161"/>
          <p:cNvSpPr txBox="1"/>
          <p:nvPr/>
        </p:nvSpPr>
        <p:spPr>
          <a:xfrm>
            <a:off x="488942" y="4315185"/>
            <a:ext cx="117290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80" name="Google Shape;4680;p161"/>
          <p:cNvSpPr txBox="1"/>
          <p:nvPr/>
        </p:nvSpPr>
        <p:spPr>
          <a:xfrm>
            <a:off x="539553" y="5263448"/>
            <a:ext cx="100811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81" name="Google Shape;4681;p161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82" name="Google Shape;4682;p161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92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83" name="Google Shape;4683;p161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84" name="Google Shape;4684;p161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85" name="Google Shape;4685;p161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86" name="Google Shape;4686;p161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84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87" name="Google Shape;4687;p161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4688" name="Google Shape;4688;p161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4689" name="Google Shape;4689;p161"/>
          <p:cNvSpPr txBox="1"/>
          <p:nvPr/>
        </p:nvSpPr>
        <p:spPr>
          <a:xfrm>
            <a:off x="373922" y="5949696"/>
            <a:ext cx="7659684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turn 180° from each of these compass points and name the direction they are now facing.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8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7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8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7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8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7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8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7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8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7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8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7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693" name="Shape 46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94" name="Google Shape;4694;p162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95" name="Google Shape;4695;p162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96" name="Google Shape;4696;p162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97" name="Google Shape;4697;p162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98" name="Google Shape;4698;p162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99" name="Google Shape;4699;p162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00" name="Google Shape;4700;p162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01" name="Google Shape;4701;p162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02" name="Google Shape;4702;p162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03" name="Google Shape;4703;p162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04" name="Google Shape;4704;p162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05" name="Google Shape;4705;p162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06" name="Google Shape;4706;p162"/>
          <p:cNvSpPr txBox="1"/>
          <p:nvPr/>
        </p:nvSpPr>
        <p:spPr>
          <a:xfrm>
            <a:off x="492378" y="650121"/>
            <a:ext cx="299950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NW – ¾ turn clockwise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07" name="Google Shape;4707;p162"/>
          <p:cNvSpPr txBox="1"/>
          <p:nvPr/>
        </p:nvSpPr>
        <p:spPr>
          <a:xfrm>
            <a:off x="4959112" y="679370"/>
            <a:ext cx="87168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SW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08" name="Google Shape;4708;p162"/>
          <p:cNvSpPr txBox="1"/>
          <p:nvPr/>
        </p:nvSpPr>
        <p:spPr>
          <a:xfrm>
            <a:off x="4993330" y="1669543"/>
            <a:ext cx="152288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E</a:t>
            </a:r>
            <a:endParaRPr i="1"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09" name="Google Shape;4709;p162"/>
          <p:cNvSpPr txBox="1"/>
          <p:nvPr/>
        </p:nvSpPr>
        <p:spPr>
          <a:xfrm>
            <a:off x="480307" y="2551055"/>
            <a:ext cx="368348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SW – ¼ turn anti-clockwise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10" name="Google Shape;4710;p162"/>
          <p:cNvSpPr txBox="1"/>
          <p:nvPr/>
        </p:nvSpPr>
        <p:spPr>
          <a:xfrm>
            <a:off x="4993330" y="2569370"/>
            <a:ext cx="109083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11" name="Google Shape;4711;p162"/>
          <p:cNvSpPr txBox="1"/>
          <p:nvPr/>
        </p:nvSpPr>
        <p:spPr>
          <a:xfrm>
            <a:off x="5054003" y="3461527"/>
            <a:ext cx="86945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</a:t>
            </a:r>
            <a:endParaRPr i="1"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12" name="Google Shape;4712;p162"/>
          <p:cNvSpPr txBox="1"/>
          <p:nvPr/>
        </p:nvSpPr>
        <p:spPr>
          <a:xfrm>
            <a:off x="5005412" y="4369370"/>
            <a:ext cx="107875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SW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13" name="Google Shape;4713;p162"/>
          <p:cNvSpPr txBox="1"/>
          <p:nvPr/>
        </p:nvSpPr>
        <p:spPr>
          <a:xfrm>
            <a:off x="5054003" y="5223203"/>
            <a:ext cx="104477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SW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14" name="Google Shape;4714;p162"/>
          <p:cNvSpPr txBox="1"/>
          <p:nvPr/>
        </p:nvSpPr>
        <p:spPr>
          <a:xfrm>
            <a:off x="474602" y="3432634"/>
            <a:ext cx="344932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E – ¾ turn anti-clockwise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15" name="Google Shape;4715;p162"/>
          <p:cNvSpPr txBox="1"/>
          <p:nvPr/>
        </p:nvSpPr>
        <p:spPr>
          <a:xfrm>
            <a:off x="480308" y="4348023"/>
            <a:ext cx="286755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SE – ¼ turn clockwise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16" name="Google Shape;4716;p162"/>
          <p:cNvSpPr txBox="1"/>
          <p:nvPr/>
        </p:nvSpPr>
        <p:spPr>
          <a:xfrm>
            <a:off x="474602" y="5253981"/>
            <a:ext cx="352133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NE – ½ turn anti-clockwise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17" name="Google Shape;4717;p162"/>
          <p:cNvSpPr txBox="1"/>
          <p:nvPr/>
        </p:nvSpPr>
        <p:spPr>
          <a:xfrm>
            <a:off x="4355976" y="705035"/>
            <a:ext cx="416981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18" name="Google Shape;4718;p162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87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19" name="Google Shape;4719;p162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20" name="Google Shape;4720;p162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21" name="Google Shape;4721;p162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22" name="Google Shape;4722;p162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23" name="Google Shape;4723;p162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4724" name="Google Shape;4724;p162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4725" name="Google Shape;4725;p162"/>
          <p:cNvSpPr txBox="1"/>
          <p:nvPr/>
        </p:nvSpPr>
        <p:spPr>
          <a:xfrm>
            <a:off x="421441" y="5949696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give the new direction after a turn.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26" name="Google Shape;4726;p162"/>
          <p:cNvSpPr txBox="1"/>
          <p:nvPr/>
        </p:nvSpPr>
        <p:spPr>
          <a:xfrm>
            <a:off x="492377" y="1623376"/>
            <a:ext cx="285548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N – ¼ turn clockwise 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0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0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730" name="Shape 47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31" name="Google Shape;4731;p163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32" name="Google Shape;4732;p163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÷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33" name="Google Shape;4733;p163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34" name="Google Shape;4734;p163"/>
          <p:cNvSpPr/>
          <p:nvPr/>
        </p:nvSpPr>
        <p:spPr>
          <a:xfrm>
            <a:off x="384904" y="4202685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35" name="Google Shape;4735;p163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36" name="Google Shape;4736;p163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37" name="Google Shape;4737;p163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38" name="Google Shape;4738;p163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39" name="Google Shape;4739;p163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40" name="Google Shape;4740;p163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41" name="Google Shape;4741;p163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42" name="Google Shape;4742;p163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43" name="Google Shape;4743;p163"/>
          <p:cNvSpPr txBox="1"/>
          <p:nvPr/>
        </p:nvSpPr>
        <p:spPr>
          <a:xfrm>
            <a:off x="488942" y="671076"/>
            <a:ext cx="329097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E – turn 315° clockwise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44" name="Google Shape;4744;p163"/>
          <p:cNvSpPr txBox="1"/>
          <p:nvPr/>
        </p:nvSpPr>
        <p:spPr>
          <a:xfrm>
            <a:off x="4959113" y="679370"/>
            <a:ext cx="67053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NE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45" name="Google Shape;4745;p163"/>
          <p:cNvSpPr txBox="1"/>
          <p:nvPr/>
        </p:nvSpPr>
        <p:spPr>
          <a:xfrm>
            <a:off x="480460" y="1657245"/>
            <a:ext cx="363581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SE – turn 45° anti-clockwise</a:t>
            </a:r>
            <a:endParaRPr sz="2400">
              <a:solidFill>
                <a:srgbClr val="FFFF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46" name="Google Shape;4746;p163"/>
          <p:cNvSpPr txBox="1"/>
          <p:nvPr/>
        </p:nvSpPr>
        <p:spPr>
          <a:xfrm>
            <a:off x="4993331" y="1669543"/>
            <a:ext cx="73079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47" name="Google Shape;4747;p163"/>
          <p:cNvSpPr txBox="1"/>
          <p:nvPr/>
        </p:nvSpPr>
        <p:spPr>
          <a:xfrm>
            <a:off x="400849" y="2538415"/>
            <a:ext cx="406434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NW – turn 270° anti-clockwise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48" name="Google Shape;4748;p163"/>
          <p:cNvSpPr txBox="1"/>
          <p:nvPr/>
        </p:nvSpPr>
        <p:spPr>
          <a:xfrm>
            <a:off x="4993330" y="2569370"/>
            <a:ext cx="94682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NE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49" name="Google Shape;4749;p163"/>
          <p:cNvSpPr txBox="1"/>
          <p:nvPr/>
        </p:nvSpPr>
        <p:spPr>
          <a:xfrm>
            <a:off x="4993329" y="3469370"/>
            <a:ext cx="63632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50" name="Google Shape;4750;p163"/>
          <p:cNvSpPr txBox="1"/>
          <p:nvPr/>
        </p:nvSpPr>
        <p:spPr>
          <a:xfrm>
            <a:off x="5005412" y="4369370"/>
            <a:ext cx="93474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51" name="Google Shape;4751;p163"/>
          <p:cNvSpPr txBox="1"/>
          <p:nvPr/>
        </p:nvSpPr>
        <p:spPr>
          <a:xfrm>
            <a:off x="5014518" y="5223203"/>
            <a:ext cx="92563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NW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52" name="Google Shape;4752;p163"/>
          <p:cNvSpPr txBox="1"/>
          <p:nvPr/>
        </p:nvSpPr>
        <p:spPr>
          <a:xfrm>
            <a:off x="526413" y="3448023"/>
            <a:ext cx="332550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N – turn 180° clockwise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53" name="Google Shape;4753;p163"/>
          <p:cNvSpPr txBox="1"/>
          <p:nvPr/>
        </p:nvSpPr>
        <p:spPr>
          <a:xfrm>
            <a:off x="526413" y="4348023"/>
            <a:ext cx="358985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SW – turn 225° clockwise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54" name="Google Shape;4754;p163"/>
          <p:cNvSpPr txBox="1"/>
          <p:nvPr/>
        </p:nvSpPr>
        <p:spPr>
          <a:xfrm>
            <a:off x="539553" y="5263448"/>
            <a:ext cx="369334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 – turn 135° clockwise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55" name="Google Shape;4755;p163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56" name="Google Shape;4756;p163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57" name="Google Shape;4757;p163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58" name="Google Shape;4758;p163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59" name="Google Shape;4759;p163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60" name="Google Shape;4760;p163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61" name="Google Shape;4761;p163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4762" name="Google Shape;4762;p163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4763" name="Google Shape;4763;p163"/>
          <p:cNvSpPr txBox="1"/>
          <p:nvPr/>
        </p:nvSpPr>
        <p:spPr>
          <a:xfrm>
            <a:off x="373922" y="5949696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give the new direction after a turn.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5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4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5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4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5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4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5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4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5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5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6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5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767" name="Shape 47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68" name="Google Shape;4768;p164">
            <a:hlinkClick action="ppaction://hlinksldjump" r:id="rId3"/>
          </p:cNvPr>
          <p:cNvSpPr/>
          <p:nvPr/>
        </p:nvSpPr>
        <p:spPr>
          <a:xfrm>
            <a:off x="560517" y="27089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69" name="Google Shape;4769;p164">
            <a:hlinkClick action="ppaction://hlinksldjump" r:id="rId4"/>
          </p:cNvPr>
          <p:cNvSpPr/>
          <p:nvPr/>
        </p:nvSpPr>
        <p:spPr>
          <a:xfrm>
            <a:off x="4999614" y="45091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70" name="Google Shape;4770;p164">
            <a:hlinkClick action="ppaction://hlinksldjump" r:id="rId5"/>
          </p:cNvPr>
          <p:cNvSpPr/>
          <p:nvPr/>
        </p:nvSpPr>
        <p:spPr>
          <a:xfrm>
            <a:off x="567566" y="45091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71" name="Google Shape;4771;p164">
            <a:hlinkClick action="ppaction://hlinksldjump" r:id="rId6"/>
          </p:cNvPr>
          <p:cNvSpPr/>
          <p:nvPr/>
        </p:nvSpPr>
        <p:spPr>
          <a:xfrm>
            <a:off x="5024181" y="27089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72" name="Google Shape;4772;p164">
            <a:hlinkClick action="ppaction://hlinksldjump" r:id="rId7"/>
          </p:cNvPr>
          <p:cNvSpPr/>
          <p:nvPr/>
        </p:nvSpPr>
        <p:spPr>
          <a:xfrm>
            <a:off x="5033135" y="980728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4773" name="Google Shape;4773;p164"/>
          <p:cNvGrpSpPr/>
          <p:nvPr/>
        </p:nvGrpSpPr>
        <p:grpSpPr>
          <a:xfrm>
            <a:off x="583486" y="980728"/>
            <a:ext cx="3648676" cy="864096"/>
            <a:chOff x="583486" y="980728"/>
            <a:chExt cx="3648676" cy="864096"/>
          </a:xfrm>
        </p:grpSpPr>
        <p:sp>
          <p:nvSpPr>
            <p:cNvPr id="4774" name="Google Shape;4774;p164">
              <a:hlinkClick action="ppaction://hlinksldjump" r:id="rId8"/>
            </p:cNvPr>
            <p:cNvSpPr/>
            <p:nvPr/>
          </p:nvSpPr>
          <p:spPr>
            <a:xfrm>
              <a:off x="583486" y="980728"/>
              <a:ext cx="3648676" cy="864096"/>
            </a:xfrm>
            <a:prstGeom prst="roundRect">
              <a:avLst>
                <a:gd fmla="val 16667" name="adj"/>
              </a:avLst>
            </a:prstGeom>
            <a:solidFill>
              <a:srgbClr val="17365D"/>
            </a:solidFill>
            <a:ln cap="flat" cmpd="sng" w="25400">
              <a:solidFill>
                <a:srgbClr val="FFFF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775" name="Google Shape;4775;p164"/>
            <p:cNvSpPr txBox="1"/>
            <p:nvPr/>
          </p:nvSpPr>
          <p:spPr>
            <a:xfrm>
              <a:off x="707994" y="1197329"/>
              <a:ext cx="3071918" cy="46166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400">
                  <a:solidFill>
                    <a:srgbClr val="FFFF00"/>
                  </a:solidFill>
                  <a:latin typeface="Calibri"/>
                  <a:ea typeface="Calibri"/>
                  <a:cs typeface="Calibri"/>
                  <a:sym typeface="Calibri"/>
                </a:rPr>
                <a:t>Temperature change 1</a:t>
              </a:r>
              <a:endParaRPr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776" name="Google Shape;4776;p164"/>
          <p:cNvSpPr txBox="1"/>
          <p:nvPr/>
        </p:nvSpPr>
        <p:spPr>
          <a:xfrm>
            <a:off x="827584" y="4648780"/>
            <a:ext cx="2160240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</p:txBody>
      </p:sp>
      <p:sp>
        <p:nvSpPr>
          <p:cNvPr id="4777" name="Google Shape;4777;p164"/>
          <p:cNvSpPr txBox="1"/>
          <p:nvPr/>
        </p:nvSpPr>
        <p:spPr>
          <a:xfrm>
            <a:off x="5148064" y="2877970"/>
            <a:ext cx="324036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Bank account difference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78" name="Google Shape;4778;p164"/>
          <p:cNvSpPr txBox="1"/>
          <p:nvPr/>
        </p:nvSpPr>
        <p:spPr>
          <a:xfrm>
            <a:off x="5108071" y="1149512"/>
            <a:ext cx="328035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Bank account change 1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4779" name="Google Shape;4779;p164">
            <a:hlinkClick action="ppaction://hlinksldjump" r:id="rId9"/>
          </p:cNvPr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8033606" y="5733256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4780" name="Google Shape;4780;p164"/>
          <p:cNvSpPr txBox="1"/>
          <p:nvPr/>
        </p:nvSpPr>
        <p:spPr>
          <a:xfrm>
            <a:off x="5236227" y="4710335"/>
            <a:ext cx="325452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Bank account change 2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81" name="Google Shape;4781;p164"/>
          <p:cNvSpPr txBox="1"/>
          <p:nvPr/>
        </p:nvSpPr>
        <p:spPr>
          <a:xfrm>
            <a:off x="671011" y="2851215"/>
            <a:ext cx="318090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Temperature difference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82" name="Google Shape;4782;p164"/>
          <p:cNvSpPr txBox="1"/>
          <p:nvPr/>
        </p:nvSpPr>
        <p:spPr>
          <a:xfrm>
            <a:off x="707995" y="4710334"/>
            <a:ext cx="299991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Temperature change 2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83" name="Google Shape;4783;p164"/>
          <p:cNvSpPr txBox="1"/>
          <p:nvPr/>
        </p:nvSpPr>
        <p:spPr>
          <a:xfrm>
            <a:off x="179512" y="6190399"/>
            <a:ext cx="1944216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Negative Numbers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5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787" name="Shape 47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88" name="Google Shape;4788;p165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89" name="Google Shape;4789;p165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90" name="Google Shape;4790;p165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91" name="Google Shape;4791;p165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92" name="Google Shape;4792;p165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93" name="Google Shape;4793;p165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94" name="Google Shape;4794;p165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95" name="Google Shape;4795;p165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96" name="Google Shape;4796;p165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97" name="Google Shape;4797;p165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98" name="Google Shape;4798;p165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99" name="Google Shape;4799;p165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00" name="Google Shape;4800;p165"/>
          <p:cNvSpPr txBox="1"/>
          <p:nvPr/>
        </p:nvSpPr>
        <p:spPr>
          <a:xfrm>
            <a:off x="508260" y="679370"/>
            <a:ext cx="167511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5°C rise 7°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01" name="Google Shape;4801;p165"/>
          <p:cNvSpPr txBox="1"/>
          <p:nvPr/>
        </p:nvSpPr>
        <p:spPr>
          <a:xfrm>
            <a:off x="4959112" y="679370"/>
            <a:ext cx="81486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12°C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02" name="Google Shape;4802;p165"/>
          <p:cNvSpPr txBox="1"/>
          <p:nvPr/>
        </p:nvSpPr>
        <p:spPr>
          <a:xfrm>
            <a:off x="508260" y="1665703"/>
            <a:ext cx="334366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6°C drop 10°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03" name="Google Shape;4803;p165"/>
          <p:cNvSpPr txBox="1"/>
          <p:nvPr/>
        </p:nvSpPr>
        <p:spPr>
          <a:xfrm>
            <a:off x="4993331" y="1669543"/>
            <a:ext cx="73079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-4°C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04" name="Google Shape;4804;p165"/>
          <p:cNvSpPr txBox="1"/>
          <p:nvPr/>
        </p:nvSpPr>
        <p:spPr>
          <a:xfrm>
            <a:off x="474114" y="2523203"/>
            <a:ext cx="301776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-8°C rise 15°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05" name="Google Shape;4805;p165"/>
          <p:cNvSpPr txBox="1"/>
          <p:nvPr/>
        </p:nvSpPr>
        <p:spPr>
          <a:xfrm>
            <a:off x="5043175" y="2547940"/>
            <a:ext cx="73079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7°C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06" name="Google Shape;4806;p165"/>
          <p:cNvSpPr txBox="1"/>
          <p:nvPr/>
        </p:nvSpPr>
        <p:spPr>
          <a:xfrm>
            <a:off x="5008458" y="3423203"/>
            <a:ext cx="105324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-15°C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07" name="Google Shape;4807;p165"/>
          <p:cNvSpPr txBox="1"/>
          <p:nvPr/>
        </p:nvSpPr>
        <p:spPr>
          <a:xfrm>
            <a:off x="5043175" y="4314291"/>
            <a:ext cx="334525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-7°C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08" name="Google Shape;4808;p165"/>
          <p:cNvSpPr txBox="1"/>
          <p:nvPr/>
        </p:nvSpPr>
        <p:spPr>
          <a:xfrm>
            <a:off x="5074399" y="5223203"/>
            <a:ext cx="101278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-21°C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09" name="Google Shape;4809;p165"/>
          <p:cNvSpPr txBox="1"/>
          <p:nvPr/>
        </p:nvSpPr>
        <p:spPr>
          <a:xfrm>
            <a:off x="514832" y="3445698"/>
            <a:ext cx="333708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-2°C drop 13°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10" name="Google Shape;4810;p165"/>
          <p:cNvSpPr txBox="1"/>
          <p:nvPr/>
        </p:nvSpPr>
        <p:spPr>
          <a:xfrm>
            <a:off x="513289" y="4360458"/>
            <a:ext cx="211449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7°C drop 14°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11" name="Google Shape;4811;p165"/>
          <p:cNvSpPr txBox="1"/>
          <p:nvPr/>
        </p:nvSpPr>
        <p:spPr>
          <a:xfrm>
            <a:off x="539553" y="5263448"/>
            <a:ext cx="230425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-7°C drop 14°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12" name="Google Shape;4812;p165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83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13" name="Google Shape;4813;p165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14" name="Google Shape;4814;p165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15" name="Google Shape;4815;p165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16" name="Google Shape;4816;p165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17" name="Google Shape;4817;p165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18" name="Google Shape;4818;p165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4819" name="Google Shape;4819;p165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29722" y="5888839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4820" name="Google Shape;4820;p165"/>
          <p:cNvSpPr txBox="1"/>
          <p:nvPr/>
        </p:nvSpPr>
        <p:spPr>
          <a:xfrm>
            <a:off x="400849" y="5888839"/>
            <a:ext cx="763275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what the new temperature is.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0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0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0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0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0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0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824" name="Shape 48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25" name="Google Shape;4825;p166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26" name="Google Shape;4826;p166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27" name="Google Shape;4827;p166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28" name="Google Shape;4828;p166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29" name="Google Shape;4829;p166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30" name="Google Shape;4830;p166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31" name="Google Shape;4831;p166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32" name="Google Shape;4832;p166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33" name="Google Shape;4833;p166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34" name="Google Shape;4834;p166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35" name="Google Shape;4835;p166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36" name="Google Shape;4836;p166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37" name="Google Shape;4837;p166"/>
          <p:cNvSpPr txBox="1"/>
          <p:nvPr/>
        </p:nvSpPr>
        <p:spPr>
          <a:xfrm>
            <a:off x="4959112" y="679370"/>
            <a:ext cx="141308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drop 15°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38" name="Google Shape;4838;p166"/>
          <p:cNvSpPr txBox="1"/>
          <p:nvPr/>
        </p:nvSpPr>
        <p:spPr>
          <a:xfrm>
            <a:off x="4993330" y="1623376"/>
            <a:ext cx="114974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rise 3°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39" name="Google Shape;4839;p166"/>
          <p:cNvSpPr txBox="1"/>
          <p:nvPr/>
        </p:nvSpPr>
        <p:spPr>
          <a:xfrm>
            <a:off x="480307" y="2551055"/>
            <a:ext cx="293956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start 12°C, finish -3°C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40" name="Google Shape;4840;p166"/>
          <p:cNvSpPr txBox="1"/>
          <p:nvPr/>
        </p:nvSpPr>
        <p:spPr>
          <a:xfrm>
            <a:off x="5049850" y="2569370"/>
            <a:ext cx="224296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drop 15°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41" name="Google Shape;4841;p166"/>
          <p:cNvSpPr txBox="1"/>
          <p:nvPr/>
        </p:nvSpPr>
        <p:spPr>
          <a:xfrm>
            <a:off x="5049850" y="3457659"/>
            <a:ext cx="161038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drop 16°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42" name="Google Shape;4842;p166"/>
          <p:cNvSpPr txBox="1"/>
          <p:nvPr/>
        </p:nvSpPr>
        <p:spPr>
          <a:xfrm>
            <a:off x="5038379" y="4323203"/>
            <a:ext cx="1477837" cy="5170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rise 2°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43" name="Google Shape;4843;p166"/>
          <p:cNvSpPr txBox="1"/>
          <p:nvPr/>
        </p:nvSpPr>
        <p:spPr>
          <a:xfrm>
            <a:off x="5049849" y="5211539"/>
            <a:ext cx="132235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drop 2°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44" name="Google Shape;4844;p166"/>
          <p:cNvSpPr txBox="1"/>
          <p:nvPr/>
        </p:nvSpPr>
        <p:spPr>
          <a:xfrm>
            <a:off x="526413" y="3448023"/>
            <a:ext cx="289345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start -3°C, finish -19°C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45" name="Google Shape;4845;p166"/>
          <p:cNvSpPr txBox="1"/>
          <p:nvPr/>
        </p:nvSpPr>
        <p:spPr>
          <a:xfrm>
            <a:off x="480071" y="4323203"/>
            <a:ext cx="279578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start -1°C, finish 1°C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46" name="Google Shape;4846;p166"/>
          <p:cNvSpPr txBox="1"/>
          <p:nvPr/>
        </p:nvSpPr>
        <p:spPr>
          <a:xfrm>
            <a:off x="521373" y="5211539"/>
            <a:ext cx="289849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start 1°C, finish -1°C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47" name="Google Shape;4847;p166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48" name="Google Shape;4848;p166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49" name="Google Shape;4849;p166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50" name="Google Shape;4850;p166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51" name="Google Shape;4851;p166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52" name="Google Shape;4852;p166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53" name="Google Shape;4853;p166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4854" name="Google Shape;4854;p166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4855" name="Google Shape;4855;p166"/>
          <p:cNvSpPr txBox="1"/>
          <p:nvPr/>
        </p:nvSpPr>
        <p:spPr>
          <a:xfrm>
            <a:off x="401410" y="5949696"/>
            <a:ext cx="777099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find the drop or rise in temperature.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56" name="Google Shape;4856;p166"/>
          <p:cNvSpPr txBox="1"/>
          <p:nvPr/>
        </p:nvSpPr>
        <p:spPr>
          <a:xfrm>
            <a:off x="480461" y="679370"/>
            <a:ext cx="322744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start 7°C, finish -8°C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57" name="Google Shape;4857;p166"/>
          <p:cNvSpPr txBox="1"/>
          <p:nvPr/>
        </p:nvSpPr>
        <p:spPr>
          <a:xfrm>
            <a:off x="526413" y="1623376"/>
            <a:ext cx="274944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start -9°C, finish -6°C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4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3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4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3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4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4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5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4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5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4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5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4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861" name="Shape 48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62" name="Google Shape;4862;p167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63" name="Google Shape;4863;p167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64" name="Google Shape;4864;p167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65" name="Google Shape;4865;p167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66" name="Google Shape;4866;p167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67" name="Google Shape;4867;p167"/>
          <p:cNvSpPr/>
          <p:nvPr/>
        </p:nvSpPr>
        <p:spPr>
          <a:xfrm>
            <a:off x="383648" y="2429129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68" name="Google Shape;4868;p167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69" name="Google Shape;4869;p167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70" name="Google Shape;4870;p167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71" name="Google Shape;4871;p167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72" name="Google Shape;4872;p167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73" name="Google Shape;4873;p167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74" name="Google Shape;4874;p167"/>
          <p:cNvSpPr txBox="1"/>
          <p:nvPr/>
        </p:nvSpPr>
        <p:spPr>
          <a:xfrm>
            <a:off x="468350" y="647623"/>
            <a:ext cx="323955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9°C rise 4° then fall 11°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75" name="Google Shape;4875;p167"/>
          <p:cNvSpPr txBox="1"/>
          <p:nvPr/>
        </p:nvSpPr>
        <p:spPr>
          <a:xfrm>
            <a:off x="4820158" y="669639"/>
            <a:ext cx="61593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2°C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76" name="Google Shape;4876;p167"/>
          <p:cNvSpPr txBox="1"/>
          <p:nvPr/>
        </p:nvSpPr>
        <p:spPr>
          <a:xfrm>
            <a:off x="492597" y="1598749"/>
            <a:ext cx="343132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-5°C fall 6° then fall 4°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77" name="Google Shape;4877;p167"/>
          <p:cNvSpPr txBox="1"/>
          <p:nvPr/>
        </p:nvSpPr>
        <p:spPr>
          <a:xfrm>
            <a:off x="4820158" y="1662685"/>
            <a:ext cx="111999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-15°C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78" name="Google Shape;4878;p167"/>
          <p:cNvSpPr txBox="1"/>
          <p:nvPr/>
        </p:nvSpPr>
        <p:spPr>
          <a:xfrm>
            <a:off x="480308" y="2551055"/>
            <a:ext cx="308358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3°C fall 5° then rise 11°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79" name="Google Shape;4879;p167"/>
          <p:cNvSpPr txBox="1"/>
          <p:nvPr/>
        </p:nvSpPr>
        <p:spPr>
          <a:xfrm>
            <a:off x="4837001" y="2522332"/>
            <a:ext cx="72008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9°C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80" name="Google Shape;4880;p167"/>
          <p:cNvSpPr txBox="1"/>
          <p:nvPr/>
        </p:nvSpPr>
        <p:spPr>
          <a:xfrm>
            <a:off x="4811105" y="3467107"/>
            <a:ext cx="84101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-5°C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81" name="Google Shape;4881;p167"/>
          <p:cNvSpPr txBox="1"/>
          <p:nvPr/>
        </p:nvSpPr>
        <p:spPr>
          <a:xfrm>
            <a:off x="5005411" y="4314291"/>
            <a:ext cx="122277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-2°C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82" name="Google Shape;4882;p167"/>
          <p:cNvSpPr txBox="1"/>
          <p:nvPr/>
        </p:nvSpPr>
        <p:spPr>
          <a:xfrm>
            <a:off x="5005411" y="5211539"/>
            <a:ext cx="352218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-15°C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83" name="Google Shape;4883;p167"/>
          <p:cNvSpPr txBox="1"/>
          <p:nvPr/>
        </p:nvSpPr>
        <p:spPr>
          <a:xfrm>
            <a:off x="526412" y="3448023"/>
            <a:ext cx="303747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6°C fall 19° then rise 8°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84" name="Google Shape;4884;p167"/>
          <p:cNvSpPr txBox="1"/>
          <p:nvPr/>
        </p:nvSpPr>
        <p:spPr>
          <a:xfrm>
            <a:off x="468350" y="4314291"/>
            <a:ext cx="323955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-7°C rise 2° then rise 3°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85" name="Google Shape;4885;p167"/>
          <p:cNvSpPr txBox="1"/>
          <p:nvPr/>
        </p:nvSpPr>
        <p:spPr>
          <a:xfrm>
            <a:off x="515095" y="5234779"/>
            <a:ext cx="352839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-19°C rise 13° then fall 9°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86" name="Google Shape;4886;p167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87" name="Google Shape;4887;p167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88" name="Google Shape;4888;p167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89" name="Google Shape;4889;p167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90" name="Google Shape;4890;p167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91" name="Google Shape;4891;p167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92" name="Google Shape;4892;p167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4893" name="Google Shape;4893;p167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4894" name="Google Shape;4894;p167"/>
          <p:cNvSpPr txBox="1"/>
          <p:nvPr/>
        </p:nvSpPr>
        <p:spPr>
          <a:xfrm>
            <a:off x="399672" y="5949696"/>
            <a:ext cx="705264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what the new temperature is.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8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7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8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7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8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7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8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8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9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8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9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8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898" name="Shape 48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99" name="Google Shape;4899;p168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00" name="Google Shape;4900;p168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01" name="Google Shape;4901;p168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02" name="Google Shape;4902;p168"/>
          <p:cNvSpPr/>
          <p:nvPr/>
        </p:nvSpPr>
        <p:spPr>
          <a:xfrm>
            <a:off x="384904" y="4202685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03" name="Google Shape;4903;p168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04" name="Google Shape;4904;p168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05" name="Google Shape;4905;p168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06" name="Google Shape;4906;p168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07" name="Google Shape;4907;p168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08" name="Google Shape;4908;p168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09" name="Google Shape;4909;p168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10" name="Google Shape;4910;p168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11" name="Google Shape;4911;p168"/>
          <p:cNvSpPr txBox="1"/>
          <p:nvPr/>
        </p:nvSpPr>
        <p:spPr>
          <a:xfrm>
            <a:off x="488942" y="671076"/>
            <a:ext cx="329097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Start £40.50 spend £60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12" name="Google Shape;4912;p168"/>
          <p:cNvSpPr txBox="1"/>
          <p:nvPr/>
        </p:nvSpPr>
        <p:spPr>
          <a:xfrm>
            <a:off x="4959112" y="679370"/>
            <a:ext cx="162911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-£19.50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13" name="Google Shape;4913;p168"/>
          <p:cNvSpPr txBox="1"/>
          <p:nvPr/>
        </p:nvSpPr>
        <p:spPr>
          <a:xfrm>
            <a:off x="480460" y="1657245"/>
            <a:ext cx="308342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Start -£14 receive £40</a:t>
            </a:r>
            <a:endParaRPr sz="2400">
              <a:solidFill>
                <a:srgbClr val="FFFF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14" name="Google Shape;4914;p168"/>
          <p:cNvSpPr txBox="1"/>
          <p:nvPr/>
        </p:nvSpPr>
        <p:spPr>
          <a:xfrm>
            <a:off x="4993331" y="1669543"/>
            <a:ext cx="94682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£28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15" name="Google Shape;4915;p168"/>
          <p:cNvSpPr txBox="1"/>
          <p:nvPr/>
        </p:nvSpPr>
        <p:spPr>
          <a:xfrm>
            <a:off x="446764" y="2523203"/>
            <a:ext cx="366950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Start -£12 receive £21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16" name="Google Shape;4916;p168"/>
          <p:cNvSpPr txBox="1"/>
          <p:nvPr/>
        </p:nvSpPr>
        <p:spPr>
          <a:xfrm>
            <a:off x="5053378" y="2569370"/>
            <a:ext cx="78033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£9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17" name="Google Shape;4917;p168"/>
          <p:cNvSpPr txBox="1"/>
          <p:nvPr/>
        </p:nvSpPr>
        <p:spPr>
          <a:xfrm>
            <a:off x="4993329" y="3469370"/>
            <a:ext cx="109607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-£6.25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18" name="Google Shape;4918;p168"/>
          <p:cNvSpPr txBox="1"/>
          <p:nvPr/>
        </p:nvSpPr>
        <p:spPr>
          <a:xfrm>
            <a:off x="5005412" y="4295888"/>
            <a:ext cx="122277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-£13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19" name="Google Shape;4919;p168"/>
          <p:cNvSpPr txBox="1"/>
          <p:nvPr/>
        </p:nvSpPr>
        <p:spPr>
          <a:xfrm>
            <a:off x="5030684" y="5224319"/>
            <a:ext cx="83746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£26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20" name="Google Shape;4920;p168"/>
          <p:cNvSpPr txBox="1"/>
          <p:nvPr/>
        </p:nvSpPr>
        <p:spPr>
          <a:xfrm>
            <a:off x="526413" y="3448023"/>
            <a:ext cx="325349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Start £5.50 spend 11.75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21" name="Google Shape;4921;p168"/>
          <p:cNvSpPr txBox="1"/>
          <p:nvPr/>
        </p:nvSpPr>
        <p:spPr>
          <a:xfrm>
            <a:off x="446764" y="4315185"/>
            <a:ext cx="275708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Start £15 spend £28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22" name="Google Shape;4922;p168"/>
          <p:cNvSpPr txBox="1"/>
          <p:nvPr/>
        </p:nvSpPr>
        <p:spPr>
          <a:xfrm>
            <a:off x="539553" y="5263448"/>
            <a:ext cx="338437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Start £7 receive £19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23" name="Google Shape;4923;p168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24" name="Google Shape;4924;p168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25" name="Google Shape;4925;p168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26" name="Google Shape;4926;p168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27" name="Google Shape;4927;p168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28" name="Google Shape;4928;p168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86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29" name="Google Shape;4929;p168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4930" name="Google Shape;4930;p168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4931" name="Google Shape;4931;p168"/>
          <p:cNvSpPr txBox="1"/>
          <p:nvPr/>
        </p:nvSpPr>
        <p:spPr>
          <a:xfrm>
            <a:off x="373922" y="5949696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give the new balance of a bank account after spending or receiving money.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935" name="Shape 49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36" name="Google Shape;4936;p169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37" name="Google Shape;4937;p169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38" name="Google Shape;4938;p169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39" name="Google Shape;4939;p169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40" name="Google Shape;4940;p169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41" name="Google Shape;4941;p169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42" name="Google Shape;4942;p169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43" name="Google Shape;4943;p169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44" name="Google Shape;4944;p169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45" name="Google Shape;4945;p169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46" name="Google Shape;4946;p169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47" name="Google Shape;4947;p169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48" name="Google Shape;4948;p169"/>
          <p:cNvSpPr txBox="1"/>
          <p:nvPr/>
        </p:nvSpPr>
        <p:spPr>
          <a:xfrm>
            <a:off x="492378" y="650121"/>
            <a:ext cx="299950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Start £50 finish -£20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49" name="Google Shape;4949;p169"/>
          <p:cNvSpPr txBox="1"/>
          <p:nvPr/>
        </p:nvSpPr>
        <p:spPr>
          <a:xfrm>
            <a:off x="4959112" y="679370"/>
            <a:ext cx="220517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Spent £70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50" name="Google Shape;4950;p169"/>
          <p:cNvSpPr txBox="1"/>
          <p:nvPr/>
        </p:nvSpPr>
        <p:spPr>
          <a:xfrm>
            <a:off x="4993330" y="1669543"/>
            <a:ext cx="267501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Received £59.50</a:t>
            </a:r>
            <a:endParaRPr i="1"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51" name="Google Shape;4951;p169"/>
          <p:cNvSpPr txBox="1"/>
          <p:nvPr/>
        </p:nvSpPr>
        <p:spPr>
          <a:xfrm>
            <a:off x="480308" y="2551055"/>
            <a:ext cx="308358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Start £38 finish -£25.40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52" name="Google Shape;4952;p169"/>
          <p:cNvSpPr txBox="1"/>
          <p:nvPr/>
        </p:nvSpPr>
        <p:spPr>
          <a:xfrm>
            <a:off x="4993330" y="2569370"/>
            <a:ext cx="195493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Spent £63.40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53" name="Google Shape;4953;p169"/>
          <p:cNvSpPr txBox="1"/>
          <p:nvPr/>
        </p:nvSpPr>
        <p:spPr>
          <a:xfrm>
            <a:off x="5054003" y="3461527"/>
            <a:ext cx="203827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Received £20</a:t>
            </a:r>
            <a:endParaRPr i="1"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54" name="Google Shape;4954;p169"/>
          <p:cNvSpPr txBox="1"/>
          <p:nvPr/>
        </p:nvSpPr>
        <p:spPr>
          <a:xfrm>
            <a:off x="5005412" y="4369370"/>
            <a:ext cx="244690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Spent £151.57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55" name="Google Shape;4955;p169"/>
          <p:cNvSpPr txBox="1"/>
          <p:nvPr/>
        </p:nvSpPr>
        <p:spPr>
          <a:xfrm>
            <a:off x="5054003" y="5223203"/>
            <a:ext cx="211028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Spent £52.30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56" name="Google Shape;4956;p169"/>
          <p:cNvSpPr txBox="1"/>
          <p:nvPr/>
        </p:nvSpPr>
        <p:spPr>
          <a:xfrm>
            <a:off x="474602" y="3432634"/>
            <a:ext cx="359334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Start -£10 finish £10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57" name="Google Shape;4957;p169"/>
          <p:cNvSpPr txBox="1"/>
          <p:nvPr/>
        </p:nvSpPr>
        <p:spPr>
          <a:xfrm>
            <a:off x="480307" y="4348023"/>
            <a:ext cx="368348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Start £106.34 finish -£45.23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58" name="Google Shape;4958;p169"/>
          <p:cNvSpPr txBox="1"/>
          <p:nvPr/>
        </p:nvSpPr>
        <p:spPr>
          <a:xfrm>
            <a:off x="474602" y="5253981"/>
            <a:ext cx="352133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Start -£45 finish -£97.30 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59" name="Google Shape;4959;p169"/>
          <p:cNvSpPr txBox="1"/>
          <p:nvPr/>
        </p:nvSpPr>
        <p:spPr>
          <a:xfrm>
            <a:off x="4355976" y="705035"/>
            <a:ext cx="416981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60" name="Google Shape;4960;p169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61" name="Google Shape;4961;p169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62" name="Google Shape;4962;p169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81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63" name="Google Shape;4963;p169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64" name="Google Shape;4964;p169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65" name="Google Shape;4965;p169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4966" name="Google Shape;4966;p169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4967" name="Google Shape;4967;p169"/>
          <p:cNvSpPr txBox="1"/>
          <p:nvPr/>
        </p:nvSpPr>
        <p:spPr>
          <a:xfrm>
            <a:off x="421441" y="5949696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find the amount spent or received from these bank accounts.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68" name="Google Shape;4968;p169"/>
          <p:cNvSpPr txBox="1"/>
          <p:nvPr/>
        </p:nvSpPr>
        <p:spPr>
          <a:xfrm>
            <a:off x="492377" y="1623376"/>
            <a:ext cx="328753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start £-£47.50 finish £12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5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4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6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5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6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5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6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5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6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5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6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5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972" name="Shape 49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73" name="Google Shape;4973;p170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74" name="Google Shape;4974;p170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÷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75" name="Google Shape;4975;p170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76" name="Google Shape;4976;p170"/>
          <p:cNvSpPr/>
          <p:nvPr/>
        </p:nvSpPr>
        <p:spPr>
          <a:xfrm>
            <a:off x="384904" y="4202685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77" name="Google Shape;4977;p170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78" name="Google Shape;4978;p170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79" name="Google Shape;4979;p170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80" name="Google Shape;4980;p170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81" name="Google Shape;4981;p170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82" name="Google Shape;4982;p170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83" name="Google Shape;4983;p170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84" name="Google Shape;4984;p170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85" name="Google Shape;4985;p170"/>
          <p:cNvSpPr txBox="1"/>
          <p:nvPr/>
        </p:nvSpPr>
        <p:spPr>
          <a:xfrm>
            <a:off x="488942" y="671076"/>
            <a:ext cx="3627328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Start £25, spend £13, receive £7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86" name="Google Shape;4986;p170"/>
          <p:cNvSpPr txBox="1"/>
          <p:nvPr/>
        </p:nvSpPr>
        <p:spPr>
          <a:xfrm>
            <a:off x="4959113" y="679370"/>
            <a:ext cx="134107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£19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87" name="Google Shape;4987;p170"/>
          <p:cNvSpPr txBox="1"/>
          <p:nvPr/>
        </p:nvSpPr>
        <p:spPr>
          <a:xfrm>
            <a:off x="471544" y="1638765"/>
            <a:ext cx="3743209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Start -£14, spend £4, spend £6.50</a:t>
            </a:r>
            <a:endParaRPr sz="2000">
              <a:solidFill>
                <a:srgbClr val="FFFF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88" name="Google Shape;4988;p170"/>
          <p:cNvSpPr txBox="1"/>
          <p:nvPr/>
        </p:nvSpPr>
        <p:spPr>
          <a:xfrm>
            <a:off x="4993330" y="1638765"/>
            <a:ext cx="123485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-£24.50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89" name="Google Shape;4989;p170"/>
          <p:cNvSpPr txBox="1"/>
          <p:nvPr/>
        </p:nvSpPr>
        <p:spPr>
          <a:xfrm>
            <a:off x="471544" y="2430000"/>
            <a:ext cx="3405156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Start £87.20, spend £100, receive £19.50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90" name="Google Shape;4990;p170"/>
          <p:cNvSpPr txBox="1"/>
          <p:nvPr/>
        </p:nvSpPr>
        <p:spPr>
          <a:xfrm>
            <a:off x="4993330" y="2569370"/>
            <a:ext cx="145087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£6.70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91" name="Google Shape;4991;p170"/>
          <p:cNvSpPr txBox="1"/>
          <p:nvPr/>
        </p:nvSpPr>
        <p:spPr>
          <a:xfrm>
            <a:off x="4993329" y="3469370"/>
            <a:ext cx="94682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-£100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92" name="Google Shape;4992;p170"/>
          <p:cNvSpPr txBox="1"/>
          <p:nvPr/>
        </p:nvSpPr>
        <p:spPr>
          <a:xfrm>
            <a:off x="5005411" y="4369370"/>
            <a:ext cx="122277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£50.50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93" name="Google Shape;4993;p170"/>
          <p:cNvSpPr txBox="1"/>
          <p:nvPr/>
        </p:nvSpPr>
        <p:spPr>
          <a:xfrm>
            <a:off x="5014518" y="5223203"/>
            <a:ext cx="128567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-£61.70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94" name="Google Shape;4994;p170"/>
          <p:cNvSpPr txBox="1"/>
          <p:nvPr/>
        </p:nvSpPr>
        <p:spPr>
          <a:xfrm>
            <a:off x="526413" y="3330000"/>
            <a:ext cx="3109483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Start -£200, spend £50, receive £150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95" name="Google Shape;4995;p170"/>
          <p:cNvSpPr txBox="1"/>
          <p:nvPr/>
        </p:nvSpPr>
        <p:spPr>
          <a:xfrm>
            <a:off x="539553" y="4202685"/>
            <a:ext cx="3589857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Start £25, receive £12, receive £13.50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96" name="Google Shape;4996;p170"/>
          <p:cNvSpPr txBox="1"/>
          <p:nvPr/>
        </p:nvSpPr>
        <p:spPr>
          <a:xfrm>
            <a:off x="502799" y="5130000"/>
            <a:ext cx="3693344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Start -£64, spend £14, receive £16.30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97" name="Google Shape;4997;p170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98" name="Google Shape;4998;p170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99" name="Google Shape;4999;p170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00" name="Google Shape;5000;p170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01" name="Google Shape;5001;p170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02" name="Google Shape;5002;p170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03" name="Google Shape;5003;p170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5004" name="Google Shape;5004;p170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5005" name="Google Shape;5005;p170"/>
          <p:cNvSpPr txBox="1"/>
          <p:nvPr/>
        </p:nvSpPr>
        <p:spPr>
          <a:xfrm>
            <a:off x="373922" y="5949696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give the new balance of a bank account after spending and/or receiving money.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9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8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9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8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9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9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0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9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0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9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0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9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009" name="Shape 50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0" name="Google Shape;5010;p171">
            <a:hlinkClick action="ppaction://hlinksldjump" r:id="rId3"/>
          </p:cNvPr>
          <p:cNvSpPr/>
          <p:nvPr/>
        </p:nvSpPr>
        <p:spPr>
          <a:xfrm>
            <a:off x="560517" y="27089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11" name="Google Shape;5011;p171">
            <a:hlinkClick action="ppaction://hlinksldjump" r:id="rId4"/>
          </p:cNvPr>
          <p:cNvSpPr/>
          <p:nvPr/>
        </p:nvSpPr>
        <p:spPr>
          <a:xfrm>
            <a:off x="4999614" y="45091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12" name="Google Shape;5012;p171">
            <a:hlinkClick action="ppaction://hlinksldjump" r:id="rId5"/>
          </p:cNvPr>
          <p:cNvSpPr/>
          <p:nvPr/>
        </p:nvSpPr>
        <p:spPr>
          <a:xfrm>
            <a:off x="567566" y="45091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13" name="Google Shape;5013;p171">
            <a:hlinkClick action="ppaction://hlinksldjump" r:id="rId6"/>
          </p:cNvPr>
          <p:cNvSpPr/>
          <p:nvPr/>
        </p:nvSpPr>
        <p:spPr>
          <a:xfrm>
            <a:off x="5024181" y="27089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14" name="Google Shape;5014;p171">
            <a:hlinkClick action="ppaction://hlinksldjump" r:id="rId7"/>
          </p:cNvPr>
          <p:cNvSpPr/>
          <p:nvPr/>
        </p:nvSpPr>
        <p:spPr>
          <a:xfrm>
            <a:off x="5033135" y="980728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5015" name="Google Shape;5015;p171"/>
          <p:cNvGrpSpPr/>
          <p:nvPr/>
        </p:nvGrpSpPr>
        <p:grpSpPr>
          <a:xfrm>
            <a:off x="583486" y="980728"/>
            <a:ext cx="3648676" cy="864096"/>
            <a:chOff x="583486" y="980728"/>
            <a:chExt cx="3648676" cy="864096"/>
          </a:xfrm>
        </p:grpSpPr>
        <p:sp>
          <p:nvSpPr>
            <p:cNvPr id="5016" name="Google Shape;5016;p171">
              <a:hlinkClick action="ppaction://hlinksldjump" r:id="rId8"/>
            </p:cNvPr>
            <p:cNvSpPr/>
            <p:nvPr/>
          </p:nvSpPr>
          <p:spPr>
            <a:xfrm>
              <a:off x="583486" y="980728"/>
              <a:ext cx="3648676" cy="864096"/>
            </a:xfrm>
            <a:prstGeom prst="roundRect">
              <a:avLst>
                <a:gd fmla="val 16667" name="adj"/>
              </a:avLst>
            </a:prstGeom>
            <a:solidFill>
              <a:srgbClr val="17365D"/>
            </a:solidFill>
            <a:ln cap="flat" cmpd="sng" w="25400">
              <a:solidFill>
                <a:srgbClr val="FFFF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17" name="Google Shape;5017;p171"/>
            <p:cNvSpPr txBox="1"/>
            <p:nvPr/>
          </p:nvSpPr>
          <p:spPr>
            <a:xfrm>
              <a:off x="707995" y="1197329"/>
              <a:ext cx="2063805" cy="46166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400">
                  <a:solidFill>
                    <a:srgbClr val="FFFF00"/>
                  </a:solidFill>
                  <a:latin typeface="Calibri"/>
                  <a:ea typeface="Calibri"/>
                  <a:cs typeface="Calibri"/>
                  <a:sym typeface="Calibri"/>
                </a:rPr>
                <a:t>Using 4 threes</a:t>
              </a:r>
              <a:endParaRPr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018" name="Google Shape;5018;p171"/>
          <p:cNvSpPr txBox="1"/>
          <p:nvPr/>
        </p:nvSpPr>
        <p:spPr>
          <a:xfrm>
            <a:off x="827584" y="4648780"/>
            <a:ext cx="2160240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</p:txBody>
      </p:sp>
      <p:sp>
        <p:nvSpPr>
          <p:cNvPr id="5019" name="Google Shape;5019;p171"/>
          <p:cNvSpPr txBox="1"/>
          <p:nvPr/>
        </p:nvSpPr>
        <p:spPr>
          <a:xfrm>
            <a:off x="5148064" y="2851215"/>
            <a:ext cx="244827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How many coins?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20" name="Google Shape;5020;p171"/>
          <p:cNvSpPr txBox="1"/>
          <p:nvPr/>
        </p:nvSpPr>
        <p:spPr>
          <a:xfrm>
            <a:off x="5108071" y="1149512"/>
            <a:ext cx="227224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What number?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5021" name="Google Shape;5021;p171">
            <a:hlinkClick action="ppaction://hlinksldjump" r:id="rId9"/>
          </p:cNvPr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8033606" y="5733256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5022" name="Google Shape;5022;p171"/>
          <p:cNvSpPr txBox="1"/>
          <p:nvPr/>
        </p:nvSpPr>
        <p:spPr>
          <a:xfrm>
            <a:off x="5236228" y="4710335"/>
            <a:ext cx="158772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What age?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23" name="Google Shape;5023;p171"/>
          <p:cNvSpPr txBox="1"/>
          <p:nvPr/>
        </p:nvSpPr>
        <p:spPr>
          <a:xfrm>
            <a:off x="797514" y="2851215"/>
            <a:ext cx="219031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Using 4 fours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24" name="Google Shape;5024;p171"/>
          <p:cNvSpPr txBox="1"/>
          <p:nvPr/>
        </p:nvSpPr>
        <p:spPr>
          <a:xfrm>
            <a:off x="707995" y="4710334"/>
            <a:ext cx="299991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Dimensions of cuboids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25" name="Google Shape;5025;p171"/>
          <p:cNvSpPr txBox="1"/>
          <p:nvPr/>
        </p:nvSpPr>
        <p:spPr>
          <a:xfrm>
            <a:off x="179512" y="6190399"/>
            <a:ext cx="172819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Puzzles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6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029" name="Shape 50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30" name="Google Shape;5030;p172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31" name="Google Shape;5031;p172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32" name="Google Shape;5032;p172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33" name="Google Shape;5033;p172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34" name="Google Shape;5034;p172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35" name="Google Shape;5035;p172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36" name="Google Shape;5036;p172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37" name="Google Shape;5037;p172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38" name="Google Shape;5038;p172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39" name="Google Shape;5039;p172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40" name="Google Shape;5040;p172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41" name="Google Shape;5041;p172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42" name="Google Shape;5042;p172"/>
          <p:cNvSpPr txBox="1"/>
          <p:nvPr/>
        </p:nvSpPr>
        <p:spPr>
          <a:xfrm>
            <a:off x="468350" y="647623"/>
            <a:ext cx="35923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43" name="Google Shape;5043;p172"/>
          <p:cNvSpPr txBox="1"/>
          <p:nvPr/>
        </p:nvSpPr>
        <p:spPr>
          <a:xfrm>
            <a:off x="4959111" y="679370"/>
            <a:ext cx="184513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3+3+3-3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44" name="Google Shape;5044;p172"/>
          <p:cNvSpPr txBox="1"/>
          <p:nvPr/>
        </p:nvSpPr>
        <p:spPr>
          <a:xfrm>
            <a:off x="492597" y="1598749"/>
            <a:ext cx="47900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9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45" name="Google Shape;5045;p172"/>
          <p:cNvSpPr txBox="1"/>
          <p:nvPr/>
        </p:nvSpPr>
        <p:spPr>
          <a:xfrm>
            <a:off x="4993330" y="1669543"/>
            <a:ext cx="339509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 x 3 +3 – 3 or (3+3-3) x 3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46" name="Google Shape;5046;p172"/>
          <p:cNvSpPr txBox="1"/>
          <p:nvPr/>
        </p:nvSpPr>
        <p:spPr>
          <a:xfrm>
            <a:off x="480308" y="2551055"/>
            <a:ext cx="77932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47" name="Google Shape;5047;p172"/>
          <p:cNvSpPr txBox="1"/>
          <p:nvPr/>
        </p:nvSpPr>
        <p:spPr>
          <a:xfrm>
            <a:off x="4992439" y="2568499"/>
            <a:ext cx="152377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(3+3+3)/3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48" name="Google Shape;5048;p172"/>
          <p:cNvSpPr txBox="1"/>
          <p:nvPr/>
        </p:nvSpPr>
        <p:spPr>
          <a:xfrm>
            <a:off x="5005411" y="3467134"/>
            <a:ext cx="165482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3+3 + 3/3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49" name="Google Shape;5049;p172"/>
          <p:cNvSpPr txBox="1"/>
          <p:nvPr/>
        </p:nvSpPr>
        <p:spPr>
          <a:xfrm>
            <a:off x="5076056" y="4385840"/>
            <a:ext cx="144016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3+3 – 3/3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50" name="Google Shape;5050;p172"/>
          <p:cNvSpPr txBox="1"/>
          <p:nvPr/>
        </p:nvSpPr>
        <p:spPr>
          <a:xfrm>
            <a:off x="5005411" y="5211539"/>
            <a:ext cx="151080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3/3 + 3/3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51" name="Google Shape;5051;p172"/>
          <p:cNvSpPr txBox="1"/>
          <p:nvPr/>
        </p:nvSpPr>
        <p:spPr>
          <a:xfrm>
            <a:off x="526413" y="3448023"/>
            <a:ext cx="44518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52" name="Google Shape;5052;p172"/>
          <p:cNvSpPr txBox="1"/>
          <p:nvPr/>
        </p:nvSpPr>
        <p:spPr>
          <a:xfrm>
            <a:off x="468350" y="4314291"/>
            <a:ext cx="50325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5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53" name="Google Shape;5053;p172"/>
          <p:cNvSpPr txBox="1"/>
          <p:nvPr/>
        </p:nvSpPr>
        <p:spPr>
          <a:xfrm>
            <a:off x="539553" y="5263448"/>
            <a:ext cx="72007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54" name="Google Shape;5054;p172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55" name="Google Shape;5055;p172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56" name="Google Shape;5056;p172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57" name="Google Shape;5057;p172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58" name="Google Shape;5058;p172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59" name="Google Shape;5059;p172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60" name="Google Shape;5060;p172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5061" name="Google Shape;5061;p172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5062" name="Google Shape;5062;p172"/>
          <p:cNvSpPr txBox="1"/>
          <p:nvPr/>
        </p:nvSpPr>
        <p:spPr>
          <a:xfrm>
            <a:off x="399672" y="5949696"/>
            <a:ext cx="7633934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make these numbers using 4 (no more, no less) threes and any Maths signs. 3 3 3 3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5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4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5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4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5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4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5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4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5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4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5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5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066" name="Shape 50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67" name="Google Shape;5067;p173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68" name="Google Shape;5068;p173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69" name="Google Shape;5069;p173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70" name="Google Shape;5070;p173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71" name="Google Shape;5071;p173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72" name="Google Shape;5072;p173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73" name="Google Shape;5073;p173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74" name="Google Shape;5074;p173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75" name="Google Shape;5075;p173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76" name="Google Shape;5076;p173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77" name="Google Shape;5077;p173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78" name="Google Shape;5078;p173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79" name="Google Shape;5079;p173"/>
          <p:cNvSpPr txBox="1"/>
          <p:nvPr/>
        </p:nvSpPr>
        <p:spPr>
          <a:xfrm>
            <a:off x="508260" y="679370"/>
            <a:ext cx="53534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80" name="Google Shape;5080;p173"/>
          <p:cNvSpPr txBox="1"/>
          <p:nvPr/>
        </p:nvSpPr>
        <p:spPr>
          <a:xfrm>
            <a:off x="4959112" y="679370"/>
            <a:ext cx="227718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44-44 or 4+4-4-4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81" name="Google Shape;5081;p173"/>
          <p:cNvSpPr txBox="1"/>
          <p:nvPr/>
        </p:nvSpPr>
        <p:spPr>
          <a:xfrm>
            <a:off x="508260" y="1665703"/>
            <a:ext cx="39133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8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82" name="Google Shape;5082;p173"/>
          <p:cNvSpPr txBox="1"/>
          <p:nvPr/>
        </p:nvSpPr>
        <p:spPr>
          <a:xfrm>
            <a:off x="4993330" y="1669543"/>
            <a:ext cx="165046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 + 4 + 4 - 4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83" name="Google Shape;5083;p173"/>
          <p:cNvSpPr txBox="1"/>
          <p:nvPr/>
        </p:nvSpPr>
        <p:spPr>
          <a:xfrm>
            <a:off x="474114" y="2523203"/>
            <a:ext cx="56949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84" name="Google Shape;5084;p173"/>
          <p:cNvSpPr txBox="1"/>
          <p:nvPr/>
        </p:nvSpPr>
        <p:spPr>
          <a:xfrm>
            <a:off x="4993329" y="2569370"/>
            <a:ext cx="175433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 x (4/4 + 4)</a:t>
            </a:r>
            <a:endParaRPr/>
          </a:p>
        </p:txBody>
      </p:sp>
      <p:sp>
        <p:nvSpPr>
          <p:cNvPr id="5085" name="Google Shape;5085;p173"/>
          <p:cNvSpPr txBox="1"/>
          <p:nvPr/>
        </p:nvSpPr>
        <p:spPr>
          <a:xfrm>
            <a:off x="5008457" y="3423203"/>
            <a:ext cx="347840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44/44 or 4+4/4+4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86" name="Google Shape;5086;p173"/>
          <p:cNvSpPr txBox="1"/>
          <p:nvPr/>
        </p:nvSpPr>
        <p:spPr>
          <a:xfrm>
            <a:off x="5043174" y="4369370"/>
            <a:ext cx="320123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4/4 + 4 + 4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87" name="Google Shape;5087;p173"/>
          <p:cNvSpPr txBox="1"/>
          <p:nvPr/>
        </p:nvSpPr>
        <p:spPr>
          <a:xfrm>
            <a:off x="5074399" y="5223203"/>
            <a:ext cx="187386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(4+4+4)/4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88" name="Google Shape;5088;p173"/>
          <p:cNvSpPr txBox="1"/>
          <p:nvPr/>
        </p:nvSpPr>
        <p:spPr>
          <a:xfrm>
            <a:off x="514832" y="3445698"/>
            <a:ext cx="52877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89" name="Google Shape;5089;p173"/>
          <p:cNvSpPr txBox="1"/>
          <p:nvPr/>
        </p:nvSpPr>
        <p:spPr>
          <a:xfrm>
            <a:off x="513289" y="4360458"/>
            <a:ext cx="38630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9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90" name="Google Shape;5090;p173"/>
          <p:cNvSpPr txBox="1"/>
          <p:nvPr/>
        </p:nvSpPr>
        <p:spPr>
          <a:xfrm>
            <a:off x="539553" y="5263448"/>
            <a:ext cx="50405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91" name="Google Shape;5091;p173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92" name="Google Shape;5092;p173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93" name="Google Shape;5093;p173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94" name="Google Shape;5094;p173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95" name="Google Shape;5095;p173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96" name="Google Shape;5096;p173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97" name="Google Shape;5097;p173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5098" name="Google Shape;5098;p173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29722" y="5888839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5099" name="Google Shape;5099;p173"/>
          <p:cNvSpPr txBox="1"/>
          <p:nvPr/>
        </p:nvSpPr>
        <p:spPr>
          <a:xfrm>
            <a:off x="400849" y="5888839"/>
            <a:ext cx="7632757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make these numbers using 4 (no more, no less) fours and any Maths signs. 4  4  4  4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9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8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9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8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9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8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9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8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9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8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9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8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103" name="Shape 5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04" name="Google Shape;5104;p174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05" name="Google Shape;5105;p174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06" name="Google Shape;5106;p174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07" name="Google Shape;5107;p174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08" name="Google Shape;5108;p174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09" name="Google Shape;5109;p174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10" name="Google Shape;5110;p174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11" name="Google Shape;5111;p174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12" name="Google Shape;5112;p174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13" name="Google Shape;5113;p174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14" name="Google Shape;5114;p174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15" name="Google Shape;5115;p174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16" name="Google Shape;5116;p174"/>
          <p:cNvSpPr txBox="1"/>
          <p:nvPr/>
        </p:nvSpPr>
        <p:spPr>
          <a:xfrm>
            <a:off x="4959111" y="679370"/>
            <a:ext cx="256521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5cm x 7cm x 11cm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17" name="Google Shape;5117;p174"/>
          <p:cNvSpPr txBox="1"/>
          <p:nvPr/>
        </p:nvSpPr>
        <p:spPr>
          <a:xfrm>
            <a:off x="480461" y="1577210"/>
            <a:ext cx="128322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4199cm</a:t>
            </a:r>
            <a:r>
              <a:rPr baseline="30000"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18" name="Google Shape;5118;p174"/>
          <p:cNvSpPr txBox="1"/>
          <p:nvPr/>
        </p:nvSpPr>
        <p:spPr>
          <a:xfrm>
            <a:off x="4993330" y="1623376"/>
            <a:ext cx="289277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13cm x 17cm x 19cm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19" name="Google Shape;5119;p174"/>
          <p:cNvSpPr txBox="1"/>
          <p:nvPr/>
        </p:nvSpPr>
        <p:spPr>
          <a:xfrm>
            <a:off x="480307" y="2551055"/>
            <a:ext cx="128338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30cm</a:t>
            </a:r>
            <a:r>
              <a:rPr baseline="30000"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20" name="Google Shape;5120;p174"/>
          <p:cNvSpPr txBox="1"/>
          <p:nvPr/>
        </p:nvSpPr>
        <p:spPr>
          <a:xfrm>
            <a:off x="4993330" y="2569370"/>
            <a:ext cx="281903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2cm x 3cm x 5cm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21" name="Google Shape;5121;p174"/>
          <p:cNvSpPr txBox="1"/>
          <p:nvPr/>
        </p:nvSpPr>
        <p:spPr>
          <a:xfrm>
            <a:off x="4959112" y="3457659"/>
            <a:ext cx="263722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7cm x 11cm x 13cm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22" name="Google Shape;5122;p174"/>
          <p:cNvSpPr txBox="1"/>
          <p:nvPr/>
        </p:nvSpPr>
        <p:spPr>
          <a:xfrm>
            <a:off x="5038379" y="4323203"/>
            <a:ext cx="2413941" cy="5170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3cm x 5cm x 7cm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23" name="Google Shape;5123;p174"/>
          <p:cNvSpPr txBox="1"/>
          <p:nvPr/>
        </p:nvSpPr>
        <p:spPr>
          <a:xfrm>
            <a:off x="5007149" y="5211539"/>
            <a:ext cx="287895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11cm x 13cm x 17cm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24" name="Google Shape;5124;p174"/>
          <p:cNvSpPr txBox="1"/>
          <p:nvPr/>
        </p:nvSpPr>
        <p:spPr>
          <a:xfrm>
            <a:off x="526413" y="3448023"/>
            <a:ext cx="152530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1001cm</a:t>
            </a:r>
            <a:r>
              <a:rPr baseline="30000"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25" name="Google Shape;5125;p174"/>
          <p:cNvSpPr txBox="1"/>
          <p:nvPr/>
        </p:nvSpPr>
        <p:spPr>
          <a:xfrm>
            <a:off x="480071" y="4323203"/>
            <a:ext cx="3839794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105cm</a:t>
            </a:r>
            <a:r>
              <a:rPr baseline="30000"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26" name="Google Shape;5126;p174"/>
          <p:cNvSpPr txBox="1"/>
          <p:nvPr/>
        </p:nvSpPr>
        <p:spPr>
          <a:xfrm>
            <a:off x="521372" y="5211539"/>
            <a:ext cx="183061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2431cm</a:t>
            </a:r>
            <a:r>
              <a:rPr baseline="30000"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27" name="Google Shape;5127;p174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28" name="Google Shape;5128;p174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0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29" name="Google Shape;5129;p174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30" name="Google Shape;5130;p174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31" name="Google Shape;5131;p174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32" name="Google Shape;5132;p174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0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33" name="Google Shape;5133;p174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5134" name="Google Shape;5134;p174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5135" name="Google Shape;5135;p174"/>
          <p:cNvSpPr txBox="1"/>
          <p:nvPr/>
        </p:nvSpPr>
        <p:spPr>
          <a:xfrm>
            <a:off x="401410" y="5949696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find the </a:t>
            </a:r>
            <a:r>
              <a:rPr i="1"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l</a:t>
            </a: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x w x h of these cuboids. All the sides are whole numbers &gt; 1.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36" name="Google Shape;5136;p174"/>
          <p:cNvSpPr txBox="1"/>
          <p:nvPr/>
        </p:nvSpPr>
        <p:spPr>
          <a:xfrm>
            <a:off x="480461" y="679370"/>
            <a:ext cx="128322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385cm</a:t>
            </a:r>
            <a:r>
              <a:rPr baseline="30000"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1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1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140" name="Shape 5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41" name="Google Shape;5141;p175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42" name="Google Shape;5142;p175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43" name="Google Shape;5143;p175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44" name="Google Shape;5144;p175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45" name="Google Shape;5145;p175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46" name="Google Shape;5146;p175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47" name="Google Shape;5147;p175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48" name="Google Shape;5148;p175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49" name="Google Shape;5149;p175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50" name="Google Shape;5150;p175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51" name="Google Shape;5151;p175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52" name="Google Shape;5152;p175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53" name="Google Shape;5153;p175"/>
          <p:cNvSpPr txBox="1"/>
          <p:nvPr/>
        </p:nvSpPr>
        <p:spPr>
          <a:xfrm>
            <a:off x="492377" y="565665"/>
            <a:ext cx="3671411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Multiple of 12; multiple of 8; sum of its 2 digits=9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54" name="Google Shape;5154;p175"/>
          <p:cNvSpPr txBox="1"/>
          <p:nvPr/>
        </p:nvSpPr>
        <p:spPr>
          <a:xfrm>
            <a:off x="4959112" y="679370"/>
            <a:ext cx="87168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72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55" name="Google Shape;5155;p175"/>
          <p:cNvSpPr txBox="1"/>
          <p:nvPr/>
        </p:nvSpPr>
        <p:spPr>
          <a:xfrm>
            <a:off x="4993330" y="1637802"/>
            <a:ext cx="79744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56</a:t>
            </a:r>
            <a:endParaRPr i="1"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56" name="Google Shape;5156;p175"/>
          <p:cNvSpPr txBox="1"/>
          <p:nvPr/>
        </p:nvSpPr>
        <p:spPr>
          <a:xfrm>
            <a:off x="480308" y="2400093"/>
            <a:ext cx="3155588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Square number; &lt;200; 3 digits; product of digits=54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57" name="Google Shape;5157;p175"/>
          <p:cNvSpPr txBox="1"/>
          <p:nvPr/>
        </p:nvSpPr>
        <p:spPr>
          <a:xfrm>
            <a:off x="4993330" y="2569370"/>
            <a:ext cx="73079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169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58" name="Google Shape;5158;p175"/>
          <p:cNvSpPr txBox="1"/>
          <p:nvPr/>
        </p:nvSpPr>
        <p:spPr>
          <a:xfrm>
            <a:off x="4993330" y="3469370"/>
            <a:ext cx="62346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49</a:t>
            </a:r>
            <a:endParaRPr i="1"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59" name="Google Shape;5159;p175"/>
          <p:cNvSpPr txBox="1"/>
          <p:nvPr/>
        </p:nvSpPr>
        <p:spPr>
          <a:xfrm>
            <a:off x="5013182" y="4369637"/>
            <a:ext cx="82538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37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60" name="Google Shape;5160;p175"/>
          <p:cNvSpPr txBox="1"/>
          <p:nvPr/>
        </p:nvSpPr>
        <p:spPr>
          <a:xfrm>
            <a:off x="5094410" y="5223203"/>
            <a:ext cx="104477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61" name="Google Shape;5161;p175"/>
          <p:cNvSpPr txBox="1"/>
          <p:nvPr/>
        </p:nvSpPr>
        <p:spPr>
          <a:xfrm>
            <a:off x="474602" y="3330000"/>
            <a:ext cx="3587636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Square number; odd; &lt;50; sum of its digits=13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62" name="Google Shape;5162;p175"/>
          <p:cNvSpPr txBox="1"/>
          <p:nvPr/>
        </p:nvSpPr>
        <p:spPr>
          <a:xfrm>
            <a:off x="492378" y="4185468"/>
            <a:ext cx="3581931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Prime number; &lt;50; product of digits =21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63" name="Google Shape;5163;p175"/>
          <p:cNvSpPr txBox="1"/>
          <p:nvPr/>
        </p:nvSpPr>
        <p:spPr>
          <a:xfrm>
            <a:off x="474602" y="5253981"/>
            <a:ext cx="3816507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Multiple of 10; &gt;40; &lt;60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64" name="Google Shape;5164;p175"/>
          <p:cNvSpPr txBox="1"/>
          <p:nvPr/>
        </p:nvSpPr>
        <p:spPr>
          <a:xfrm>
            <a:off x="4355976" y="705035"/>
            <a:ext cx="416981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65" name="Google Shape;5165;p175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66" name="Google Shape;5166;p175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0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67" name="Google Shape;5167;p175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68" name="Google Shape;5168;p175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69" name="Google Shape;5169;p175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70" name="Google Shape;5170;p175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5171" name="Google Shape;5171;p175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5172" name="Google Shape;5172;p175"/>
          <p:cNvSpPr txBox="1"/>
          <p:nvPr/>
        </p:nvSpPr>
        <p:spPr>
          <a:xfrm>
            <a:off x="421441" y="5949696"/>
            <a:ext cx="748469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find the number from the clues.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73" name="Google Shape;5173;p175"/>
          <p:cNvSpPr txBox="1"/>
          <p:nvPr/>
        </p:nvSpPr>
        <p:spPr>
          <a:xfrm>
            <a:off x="501606" y="1469488"/>
            <a:ext cx="3731291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&lt;100; multiple of 7; sum of digits=11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177" name="Shape 5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78" name="Google Shape;5178;p176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79" name="Google Shape;5179;p176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80" name="Google Shape;5180;p176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81" name="Google Shape;5181;p176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82" name="Google Shape;5182;p176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83" name="Google Shape;5183;p176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84" name="Google Shape;5184;p176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85" name="Google Shape;5185;p176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86" name="Google Shape;5186;p176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87" name="Google Shape;5187;p176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88" name="Google Shape;5188;p176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89" name="Google Shape;5189;p176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90" name="Google Shape;5190;p176"/>
          <p:cNvSpPr txBox="1"/>
          <p:nvPr/>
        </p:nvSpPr>
        <p:spPr>
          <a:xfrm>
            <a:off x="492378" y="650121"/>
            <a:ext cx="299950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£2.49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91" name="Google Shape;5191;p176"/>
          <p:cNvSpPr txBox="1"/>
          <p:nvPr/>
        </p:nvSpPr>
        <p:spPr>
          <a:xfrm>
            <a:off x="4959112" y="679370"/>
            <a:ext cx="2947025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£2, 20p, 20p 5p, 2p, 2p (6)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92" name="Google Shape;5192;p176"/>
          <p:cNvSpPr txBox="1"/>
          <p:nvPr/>
        </p:nvSpPr>
        <p:spPr>
          <a:xfrm>
            <a:off x="4993330" y="1669543"/>
            <a:ext cx="3611118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50p, 20p, 20p, 5p, 2p, 1p (6)</a:t>
            </a:r>
            <a:endParaRPr i="1"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93" name="Google Shape;5193;p176"/>
          <p:cNvSpPr txBox="1"/>
          <p:nvPr/>
        </p:nvSpPr>
        <p:spPr>
          <a:xfrm>
            <a:off x="480308" y="2551055"/>
            <a:ext cx="99534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43p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94" name="Google Shape;5194;p176"/>
          <p:cNvSpPr txBox="1"/>
          <p:nvPr/>
        </p:nvSpPr>
        <p:spPr>
          <a:xfrm>
            <a:off x="4993330" y="2569370"/>
            <a:ext cx="2314974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20p, 20p, 2p, 1p (4)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95" name="Google Shape;5195;p176"/>
          <p:cNvSpPr txBox="1"/>
          <p:nvPr/>
        </p:nvSpPr>
        <p:spPr>
          <a:xfrm>
            <a:off x="4993329" y="3469370"/>
            <a:ext cx="2026943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20p, 10p, 5p (3)</a:t>
            </a:r>
            <a:endParaRPr i="1"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96" name="Google Shape;5196;p176"/>
          <p:cNvSpPr txBox="1"/>
          <p:nvPr/>
        </p:nvSpPr>
        <p:spPr>
          <a:xfrm>
            <a:off x="5005412" y="4369370"/>
            <a:ext cx="3599036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£1, 50p, 10p, 2p, 2p (5)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97" name="Google Shape;5197;p176"/>
          <p:cNvSpPr txBox="1"/>
          <p:nvPr/>
        </p:nvSpPr>
        <p:spPr>
          <a:xfrm>
            <a:off x="4867499" y="5135706"/>
            <a:ext cx="3510038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£2, £1, 50p, 20p, 10p, 5p, 2p, 2p  (8) 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98" name="Google Shape;5198;p176"/>
          <p:cNvSpPr txBox="1"/>
          <p:nvPr/>
        </p:nvSpPr>
        <p:spPr>
          <a:xfrm>
            <a:off x="503094" y="3423203"/>
            <a:ext cx="78503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35p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99" name="Google Shape;5199;p176"/>
          <p:cNvSpPr txBox="1"/>
          <p:nvPr/>
        </p:nvSpPr>
        <p:spPr>
          <a:xfrm>
            <a:off x="480308" y="4348023"/>
            <a:ext cx="99535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£1.64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00" name="Google Shape;5200;p176"/>
          <p:cNvSpPr txBox="1"/>
          <p:nvPr/>
        </p:nvSpPr>
        <p:spPr>
          <a:xfrm>
            <a:off x="474603" y="5253981"/>
            <a:ext cx="100105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£3.89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01" name="Google Shape;5201;p176"/>
          <p:cNvSpPr txBox="1"/>
          <p:nvPr/>
        </p:nvSpPr>
        <p:spPr>
          <a:xfrm>
            <a:off x="4355976" y="705035"/>
            <a:ext cx="416981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02" name="Google Shape;5202;p176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03" name="Google Shape;5203;p176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04" name="Google Shape;5204;p176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90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05" name="Google Shape;5205;p176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06" name="Google Shape;5206;p176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07" name="Google Shape;5207;p176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5208" name="Google Shape;5208;p176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5209" name="Google Shape;5209;p176"/>
          <p:cNvSpPr txBox="1"/>
          <p:nvPr/>
        </p:nvSpPr>
        <p:spPr>
          <a:xfrm>
            <a:off x="421441" y="5949696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find the least number of UK coins needed to make each of these amounts.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10" name="Google Shape;5210;p176"/>
          <p:cNvSpPr txBox="1"/>
          <p:nvPr/>
        </p:nvSpPr>
        <p:spPr>
          <a:xfrm>
            <a:off x="492377" y="1623376"/>
            <a:ext cx="79574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98p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0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9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0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9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0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9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0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9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0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9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0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9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214" name="Shape 5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15" name="Google Shape;5215;p177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16" name="Google Shape;5216;p177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17" name="Google Shape;5217;p177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18" name="Google Shape;5218;p177"/>
          <p:cNvSpPr/>
          <p:nvPr/>
        </p:nvSpPr>
        <p:spPr>
          <a:xfrm>
            <a:off x="384904" y="4202685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19" name="Google Shape;5219;p177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20" name="Google Shape;5220;p177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21" name="Google Shape;5221;p177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22" name="Google Shape;5222;p177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23" name="Google Shape;5223;p177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24" name="Google Shape;5224;p177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25" name="Google Shape;5225;p177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26" name="Google Shape;5226;p177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27" name="Google Shape;5227;p177"/>
          <p:cNvSpPr txBox="1"/>
          <p:nvPr/>
        </p:nvSpPr>
        <p:spPr>
          <a:xfrm>
            <a:off x="463558" y="541150"/>
            <a:ext cx="3627328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 am 3 years older than Sam who was 12  five years ago.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28" name="Google Shape;5228;p177"/>
          <p:cNvSpPr txBox="1"/>
          <p:nvPr/>
        </p:nvSpPr>
        <p:spPr>
          <a:xfrm>
            <a:off x="4959113" y="679370"/>
            <a:ext cx="54899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29" name="Google Shape;5229;p177"/>
          <p:cNvSpPr txBox="1"/>
          <p:nvPr/>
        </p:nvSpPr>
        <p:spPr>
          <a:xfrm>
            <a:off x="480460" y="1500266"/>
            <a:ext cx="3635810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 am 7 years younger than Jane who will be 32 in 2 years time.</a:t>
            </a:r>
            <a:endParaRPr sz="2000">
              <a:solidFill>
                <a:srgbClr val="FFFF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30" name="Google Shape;5230;p177"/>
          <p:cNvSpPr txBox="1"/>
          <p:nvPr/>
        </p:nvSpPr>
        <p:spPr>
          <a:xfrm>
            <a:off x="4993331" y="1669543"/>
            <a:ext cx="51477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23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31" name="Google Shape;5231;p177"/>
          <p:cNvSpPr txBox="1"/>
          <p:nvPr/>
        </p:nvSpPr>
        <p:spPr>
          <a:xfrm>
            <a:off x="463558" y="2399222"/>
            <a:ext cx="3405156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In 3 years I will be twice as old as Sarah who was 17 last year.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32" name="Google Shape;5232;p177"/>
          <p:cNvSpPr txBox="1"/>
          <p:nvPr/>
        </p:nvSpPr>
        <p:spPr>
          <a:xfrm>
            <a:off x="4993330" y="2569370"/>
            <a:ext cx="51477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39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33" name="Google Shape;5233;p177"/>
          <p:cNvSpPr txBox="1"/>
          <p:nvPr/>
        </p:nvSpPr>
        <p:spPr>
          <a:xfrm>
            <a:off x="4993329" y="3469370"/>
            <a:ext cx="65879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18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34" name="Google Shape;5234;p177"/>
          <p:cNvSpPr txBox="1"/>
          <p:nvPr/>
        </p:nvSpPr>
        <p:spPr>
          <a:xfrm>
            <a:off x="5005412" y="4369370"/>
            <a:ext cx="50269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68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35" name="Google Shape;5235;p177"/>
          <p:cNvSpPr txBox="1"/>
          <p:nvPr/>
        </p:nvSpPr>
        <p:spPr>
          <a:xfrm>
            <a:off x="5014519" y="5223203"/>
            <a:ext cx="63760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26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36" name="Google Shape;5236;p177"/>
          <p:cNvSpPr txBox="1"/>
          <p:nvPr/>
        </p:nvSpPr>
        <p:spPr>
          <a:xfrm>
            <a:off x="504709" y="3329973"/>
            <a:ext cx="3706484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 am 3 years older than Jim who is 5 years younger than Anne (20).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37" name="Google Shape;5237;p177"/>
          <p:cNvSpPr txBox="1"/>
          <p:nvPr/>
        </p:nvSpPr>
        <p:spPr>
          <a:xfrm>
            <a:off x="463557" y="4160403"/>
            <a:ext cx="3760112" cy="7694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In 2 years time I will be twice as old as James. He is 33 now.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38" name="Google Shape;5238;p177"/>
          <p:cNvSpPr txBox="1"/>
          <p:nvPr/>
        </p:nvSpPr>
        <p:spPr>
          <a:xfrm>
            <a:off x="504709" y="5088429"/>
            <a:ext cx="3551333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My age is midway between Henry (38) and Georgia (12).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39" name="Google Shape;5239;p177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40" name="Google Shape;5240;p177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41" name="Google Shape;5241;p177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42" name="Google Shape;5242;p177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43" name="Google Shape;5243;p177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44" name="Google Shape;5244;p177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45" name="Google Shape;5245;p177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5246" name="Google Shape;5246;p177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5247" name="Google Shape;5247;p177"/>
          <p:cNvSpPr txBox="1"/>
          <p:nvPr/>
        </p:nvSpPr>
        <p:spPr>
          <a:xfrm>
            <a:off x="373922" y="5949696"/>
            <a:ext cx="748469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find the ages from the clues.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4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4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4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4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4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251" name="Shape 5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52" name="Google Shape;5252;p178"/>
          <p:cNvGrpSpPr/>
          <p:nvPr/>
        </p:nvGrpSpPr>
        <p:grpSpPr>
          <a:xfrm>
            <a:off x="3154614" y="1262741"/>
            <a:ext cx="2850455" cy="1420550"/>
            <a:chOff x="3203847" y="260647"/>
            <a:chExt cx="2850455" cy="1420550"/>
          </a:xfrm>
        </p:grpSpPr>
        <p:sp>
          <p:nvSpPr>
            <p:cNvPr id="5253" name="Google Shape;5253;p178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254" name="Google Shape;5254;p178"/>
            <p:cNvSpPr txBox="1"/>
            <p:nvPr/>
          </p:nvSpPr>
          <p:spPr>
            <a:xfrm>
              <a:off x="3856589" y="477012"/>
              <a:ext cx="1546104" cy="120418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100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255" name="Google Shape;5255;p178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56" name="Google Shape;5256;p178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57" name="Google Shape;5257;p178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58" name="Google Shape;5258;p178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59" name="Google Shape;5259;p178"/>
          <p:cNvSpPr/>
          <p:nvPr/>
        </p:nvSpPr>
        <p:spPr>
          <a:xfrm rot="10800000">
            <a:off x="3004866" y="2410226"/>
            <a:ext cx="3168352" cy="3600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260" name="Google Shape;5260;p178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261" name="Google Shape;5261;p178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5262" name="Google Shape;5262;p17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"/>
                                        <p:tgtEl>
                                          <p:spTgt spid="5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266" name="Shape 5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67" name="Google Shape;5267;p179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268" name="Google Shape;5268;p179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269" name="Google Shape;5269;p179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99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270" name="Google Shape;5270;p179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71" name="Google Shape;5271;p179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72" name="Google Shape;5272;p179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73" name="Google Shape;5273;p179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74" name="Google Shape;5274;p179"/>
          <p:cNvSpPr/>
          <p:nvPr/>
        </p:nvSpPr>
        <p:spPr>
          <a:xfrm rot="10800000">
            <a:off x="3004866" y="2470999"/>
            <a:ext cx="3168352" cy="3528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275" name="Google Shape;5275;p179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276" name="Google Shape;5276;p179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16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280" name="Shape 5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81" name="Google Shape;5281;p180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282" name="Google Shape;5282;p180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283" name="Google Shape;5283;p180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98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284" name="Google Shape;5284;p180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85" name="Google Shape;5285;p180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5686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86" name="Google Shape;5286;p180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5686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87" name="Google Shape;5287;p180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88" name="Google Shape;5288;p180"/>
          <p:cNvSpPr/>
          <p:nvPr/>
        </p:nvSpPr>
        <p:spPr>
          <a:xfrm flipH="1" rot="10800000">
            <a:off x="3006000" y="2475454"/>
            <a:ext cx="3168352" cy="3528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289" name="Google Shape;5289;p180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290" name="Google Shape;5290;p180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16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294" name="Shape 5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95" name="Google Shape;5295;p181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296" name="Google Shape;5296;p181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297" name="Google Shape;5297;p181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97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298" name="Google Shape;5298;p181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99" name="Google Shape;5299;p181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7647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00" name="Google Shape;5300;p181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7647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01" name="Google Shape;5301;p181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02" name="Google Shape;5302;p181"/>
          <p:cNvSpPr/>
          <p:nvPr/>
        </p:nvSpPr>
        <p:spPr>
          <a:xfrm flipH="1" rot="10800000">
            <a:off x="3004866" y="2486066"/>
            <a:ext cx="3168352" cy="3492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303" name="Google Shape;5303;p181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304" name="Google Shape;5304;p181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17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08" name="Shape 5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09" name="Google Shape;5309;p182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310" name="Google Shape;5310;p182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311" name="Google Shape;5311;p182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96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312" name="Google Shape;5312;p182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13" name="Google Shape;5313;p182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40000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14" name="Google Shape;5314;p182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40000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15" name="Google Shape;5315;p182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16" name="Google Shape;5316;p182"/>
          <p:cNvSpPr/>
          <p:nvPr/>
        </p:nvSpPr>
        <p:spPr>
          <a:xfrm flipH="1" rot="10800000">
            <a:off x="3006000" y="2547454"/>
            <a:ext cx="3168352" cy="3456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317" name="Google Shape;5317;p182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318" name="Google Shape;5318;p182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17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22" name="Shape 5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23" name="Google Shape;5323;p183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324" name="Google Shape;5324;p183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325" name="Google Shape;5325;p183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95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326" name="Google Shape;5326;p183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27" name="Google Shape;5327;p183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41960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28" name="Google Shape;5328;p183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41960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29" name="Google Shape;5329;p183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30" name="Google Shape;5330;p183"/>
          <p:cNvSpPr/>
          <p:nvPr/>
        </p:nvSpPr>
        <p:spPr>
          <a:xfrm flipH="1" rot="10800000">
            <a:off x="3004866" y="2583454"/>
            <a:ext cx="3168352" cy="3420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331" name="Google Shape;5331;p183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332" name="Google Shape;5332;p183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17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36" name="Shape 5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37" name="Google Shape;5337;p184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338" name="Google Shape;5338;p184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339" name="Google Shape;5339;p184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94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340" name="Google Shape;5340;p184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41" name="Google Shape;5341;p184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43921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42" name="Google Shape;5342;p184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43921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43" name="Google Shape;5343;p184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44" name="Google Shape;5344;p184"/>
          <p:cNvSpPr/>
          <p:nvPr/>
        </p:nvSpPr>
        <p:spPr>
          <a:xfrm flipH="1" rot="10800000">
            <a:off x="3004866" y="2619454"/>
            <a:ext cx="3168352" cy="3384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345" name="Google Shape;5345;p184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346" name="Google Shape;5346;p184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17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50" name="Shape 53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51" name="Google Shape;5351;p185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352" name="Google Shape;5352;p185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353" name="Google Shape;5353;p185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93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354" name="Google Shape;5354;p185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55" name="Google Shape;5355;p185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45882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56" name="Google Shape;5356;p185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45882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57" name="Google Shape;5357;p185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58" name="Google Shape;5358;p185"/>
          <p:cNvSpPr/>
          <p:nvPr/>
        </p:nvSpPr>
        <p:spPr>
          <a:xfrm flipH="1" rot="10800000">
            <a:off x="3006000" y="2662226"/>
            <a:ext cx="3168352" cy="3348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359" name="Google Shape;5359;p185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360" name="Google Shape;5360;p185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5361" name="Google Shape;5361;p18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"/>
                                        <p:tgtEl>
                                          <p:spTgt spid="5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65" name="Shape 5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66" name="Google Shape;5366;p186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367" name="Google Shape;5367;p186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368" name="Google Shape;5368;p186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92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369" name="Google Shape;5369;p186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70" name="Google Shape;5370;p186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47843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71" name="Google Shape;5371;p186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47843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72" name="Google Shape;5372;p186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73" name="Google Shape;5373;p186"/>
          <p:cNvSpPr/>
          <p:nvPr/>
        </p:nvSpPr>
        <p:spPr>
          <a:xfrm flipH="1" rot="10800000">
            <a:off x="3006000" y="2691454"/>
            <a:ext cx="3168352" cy="3312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374" name="Google Shape;5374;p186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375" name="Google Shape;5375;p186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17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79" name="Shape 5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80" name="Google Shape;5380;p187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381" name="Google Shape;5381;p187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382" name="Google Shape;5382;p187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91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383" name="Google Shape;5383;p187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84" name="Google Shape;5384;p187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49803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85" name="Google Shape;5385;p187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49803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86" name="Google Shape;5386;p187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87" name="Google Shape;5387;p187"/>
          <p:cNvSpPr/>
          <p:nvPr/>
        </p:nvSpPr>
        <p:spPr>
          <a:xfrm flipH="1" rot="10800000">
            <a:off x="3004866" y="2734226"/>
            <a:ext cx="3168352" cy="3276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388" name="Google Shape;5388;p187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389" name="Google Shape;5389;p187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17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C9280D"/>
            </a:gs>
            <a:gs pos="38000">
              <a:srgbClr val="B8023A"/>
            </a:gs>
            <a:gs pos="48000">
              <a:srgbClr val="C00000"/>
            </a:gs>
            <a:gs pos="93000">
              <a:srgbClr val="000082"/>
            </a:gs>
            <a:gs pos="100000">
              <a:srgbClr val="150090"/>
            </a:gs>
          </a:gsLst>
          <a:lin ang="5400000" scaled="0"/>
        </a:gradFill>
      </p:bgPr>
    </p:bg>
    <p:spTree>
      <p:nvGrpSpPr>
        <p:cNvPr id="5393" name="Shape 5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94" name="Google Shape;5394;p188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395" name="Google Shape;5395;p188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396" name="Google Shape;5396;p188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90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397" name="Google Shape;5397;p188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98" name="Google Shape;5398;p188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51764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99" name="Google Shape;5399;p188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51764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00" name="Google Shape;5400;p188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01" name="Google Shape;5401;p188"/>
          <p:cNvSpPr/>
          <p:nvPr/>
        </p:nvSpPr>
        <p:spPr>
          <a:xfrm flipH="1" rot="10800000">
            <a:off x="3006000" y="2781288"/>
            <a:ext cx="3168352" cy="3240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402" name="Google Shape;5402;p188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403" name="Google Shape;5403;p188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17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C9280D"/>
            </a:gs>
            <a:gs pos="38000">
              <a:srgbClr val="B8023A"/>
            </a:gs>
            <a:gs pos="48000">
              <a:srgbClr val="C00000"/>
            </a:gs>
            <a:gs pos="93000">
              <a:srgbClr val="000082"/>
            </a:gs>
            <a:gs pos="100000">
              <a:srgbClr val="150090"/>
            </a:gs>
          </a:gsLst>
          <a:lin ang="5400000" scaled="0"/>
        </a:gradFill>
      </p:bgPr>
    </p:bg>
    <p:spTree>
      <p:nvGrpSpPr>
        <p:cNvPr id="5407" name="Shape 54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08" name="Google Shape;5408;p189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409" name="Google Shape;5409;p189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10" name="Google Shape;5410;p189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89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411" name="Google Shape;5411;p189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12" name="Google Shape;5412;p189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5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13" name="Google Shape;5413;p189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5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14" name="Google Shape;5414;p189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15" name="Google Shape;5415;p189"/>
          <p:cNvSpPr/>
          <p:nvPr/>
        </p:nvSpPr>
        <p:spPr>
          <a:xfrm rot="10800000">
            <a:off x="3006000" y="2816888"/>
            <a:ext cx="3168352" cy="3204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416" name="Google Shape;5416;p189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417" name="Google Shape;5417;p189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17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421" name="Shape 54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22" name="Google Shape;5422;p190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423" name="Google Shape;5423;p190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24" name="Google Shape;5424;p190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88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425" name="Google Shape;5425;p190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26" name="Google Shape;5426;p190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55686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27" name="Google Shape;5427;p190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55686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28" name="Google Shape;5428;p190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29" name="Google Shape;5429;p190"/>
          <p:cNvSpPr/>
          <p:nvPr/>
        </p:nvSpPr>
        <p:spPr>
          <a:xfrm rot="10800000">
            <a:off x="3006000" y="2852888"/>
            <a:ext cx="3168352" cy="3168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430" name="Google Shape;5430;p190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431" name="Google Shape;5431;p190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17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435" name="Shape 54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36" name="Google Shape;5436;p191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437" name="Google Shape;5437;p191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38" name="Google Shape;5438;p191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87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439" name="Google Shape;5439;p191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40" name="Google Shape;5440;p191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57647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41" name="Google Shape;5441;p191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57647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42" name="Google Shape;5442;p191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43" name="Google Shape;5443;p191"/>
          <p:cNvSpPr/>
          <p:nvPr/>
        </p:nvSpPr>
        <p:spPr>
          <a:xfrm rot="10800000">
            <a:off x="3006000" y="2888888"/>
            <a:ext cx="3168352" cy="3132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444" name="Google Shape;5444;p191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445" name="Google Shape;5445;p191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18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449" name="Shape 54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50" name="Google Shape;5450;p192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451" name="Google Shape;5451;p192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52" name="Google Shape;5452;p192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86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453" name="Google Shape;5453;p192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54" name="Google Shape;5454;p192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60000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55" name="Google Shape;5455;p192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60000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56" name="Google Shape;5456;p192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57" name="Google Shape;5457;p192"/>
          <p:cNvSpPr/>
          <p:nvPr/>
        </p:nvSpPr>
        <p:spPr>
          <a:xfrm rot="10800000">
            <a:off x="3006000" y="2924888"/>
            <a:ext cx="3168352" cy="3096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458" name="Google Shape;5458;p192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459" name="Google Shape;5459;p192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5460" name="Google Shape;5460;p19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"/>
                                        <p:tgtEl>
                                          <p:spTgt spid="5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464" name="Shape 54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65" name="Google Shape;5465;p193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466" name="Google Shape;5466;p193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67" name="Google Shape;5467;p193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85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468" name="Google Shape;5468;p193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69" name="Google Shape;5469;p193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61960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70" name="Google Shape;5470;p193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61960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71" name="Google Shape;5471;p193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72" name="Google Shape;5472;p193"/>
          <p:cNvSpPr/>
          <p:nvPr/>
        </p:nvSpPr>
        <p:spPr>
          <a:xfrm rot="10800000">
            <a:off x="3006000" y="2960888"/>
            <a:ext cx="3168352" cy="3060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473" name="Google Shape;5473;p193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474" name="Google Shape;5474;p193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18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478" name="Shape 54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79" name="Google Shape;5479;p194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480" name="Google Shape;5480;p194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81" name="Google Shape;5481;p194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84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482" name="Google Shape;5482;p194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83" name="Google Shape;5483;p194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63921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84" name="Google Shape;5484;p194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63921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85" name="Google Shape;5485;p194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86" name="Google Shape;5486;p194"/>
          <p:cNvSpPr/>
          <p:nvPr/>
        </p:nvSpPr>
        <p:spPr>
          <a:xfrm rot="10800000">
            <a:off x="3006000" y="2996888"/>
            <a:ext cx="3168352" cy="3024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487" name="Google Shape;5487;p194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488" name="Google Shape;5488;p194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18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492" name="Shape 54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93" name="Google Shape;5493;p195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494" name="Google Shape;5494;p195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95" name="Google Shape;5495;p195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83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496" name="Google Shape;5496;p195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97" name="Google Shape;5497;p195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65882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98" name="Google Shape;5498;p195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65882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99" name="Google Shape;5499;p195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00" name="Google Shape;5500;p195"/>
          <p:cNvSpPr/>
          <p:nvPr/>
        </p:nvSpPr>
        <p:spPr>
          <a:xfrm rot="10800000">
            <a:off x="3006000" y="3014888"/>
            <a:ext cx="3168352" cy="3006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501" name="Google Shape;5501;p195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502" name="Google Shape;5502;p195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18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506" name="Shape 55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07" name="Google Shape;5507;p196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508" name="Google Shape;5508;p196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509" name="Google Shape;5509;p196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82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510" name="Google Shape;5510;p196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11" name="Google Shape;5511;p196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67843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12" name="Google Shape;5512;p196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67843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13" name="Google Shape;5513;p196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14" name="Google Shape;5514;p196"/>
          <p:cNvSpPr/>
          <p:nvPr/>
        </p:nvSpPr>
        <p:spPr>
          <a:xfrm rot="10800000">
            <a:off x="3006000" y="3068888"/>
            <a:ext cx="3168352" cy="2952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515" name="Google Shape;5515;p196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516" name="Google Shape;5516;p196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18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520" name="Shape 55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21" name="Google Shape;5521;p197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522" name="Google Shape;5522;p197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523" name="Google Shape;5523;p197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81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524" name="Google Shape;5524;p197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25" name="Google Shape;5525;p197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69803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26" name="Google Shape;5526;p197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69803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27" name="Google Shape;5527;p197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28" name="Google Shape;5528;p197"/>
          <p:cNvSpPr/>
          <p:nvPr/>
        </p:nvSpPr>
        <p:spPr>
          <a:xfrm rot="10800000">
            <a:off x="3006000" y="3104888"/>
            <a:ext cx="3168352" cy="2916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529" name="Google Shape;5529;p197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530" name="Google Shape;5530;p197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18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534" name="Shape 55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35" name="Google Shape;5535;p198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536" name="Google Shape;5536;p198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537" name="Google Shape;5537;p198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80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538" name="Google Shape;5538;p198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39" name="Google Shape;5539;p198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71764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40" name="Google Shape;5540;p198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71764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41" name="Google Shape;5541;p198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42" name="Google Shape;5542;p198"/>
          <p:cNvSpPr/>
          <p:nvPr/>
        </p:nvSpPr>
        <p:spPr>
          <a:xfrm rot="10800000">
            <a:off x="3006000" y="3140888"/>
            <a:ext cx="3168352" cy="2880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543" name="Google Shape;5543;p198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544" name="Google Shape;5544;p198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18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548" name="Shape 55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49" name="Google Shape;5549;p199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550" name="Google Shape;5550;p199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551" name="Google Shape;5551;p199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79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552" name="Google Shape;5552;p199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53" name="Google Shape;5553;p199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7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54" name="Google Shape;5554;p199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7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55" name="Google Shape;5555;p199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56" name="Google Shape;5556;p199"/>
          <p:cNvSpPr/>
          <p:nvPr/>
        </p:nvSpPr>
        <p:spPr>
          <a:xfrm rot="10800000">
            <a:off x="3006000" y="3176888"/>
            <a:ext cx="3168352" cy="2844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557" name="Google Shape;5557;p199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558" name="Google Shape;5558;p199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18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562" name="Shape 55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63" name="Google Shape;5563;p200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564" name="Google Shape;5564;p200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565" name="Google Shape;5565;p200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78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566" name="Google Shape;5566;p200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67" name="Google Shape;5567;p200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75686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68" name="Google Shape;5568;p200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75686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69" name="Google Shape;5569;p200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70" name="Google Shape;5570;p200"/>
          <p:cNvSpPr/>
          <p:nvPr/>
        </p:nvSpPr>
        <p:spPr>
          <a:xfrm rot="10800000">
            <a:off x="3006000" y="3212888"/>
            <a:ext cx="3168352" cy="2808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571" name="Google Shape;5571;p200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572" name="Google Shape;5572;p200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18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576" name="Shape 55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77" name="Google Shape;5577;p201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578" name="Google Shape;5578;p201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579" name="Google Shape;5579;p201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77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580" name="Google Shape;5580;p201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81" name="Google Shape;5581;p201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77647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82" name="Google Shape;5582;p201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77647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83" name="Google Shape;5583;p201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84" name="Google Shape;5584;p201"/>
          <p:cNvSpPr/>
          <p:nvPr/>
        </p:nvSpPr>
        <p:spPr>
          <a:xfrm rot="10800000">
            <a:off x="3006000" y="3248888"/>
            <a:ext cx="3168352" cy="2772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585" name="Google Shape;5585;p201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586" name="Google Shape;5586;p201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5587" name="Google Shape;5587;p20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"/>
                                        <p:tgtEl>
                                          <p:spTgt spid="5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591" name="Shape 55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92" name="Google Shape;5592;p202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593" name="Google Shape;5593;p202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594" name="Google Shape;5594;p202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76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595" name="Google Shape;5595;p202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96" name="Google Shape;5596;p202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80000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97" name="Google Shape;5597;p202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80000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98" name="Google Shape;5598;p202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99" name="Google Shape;5599;p202"/>
          <p:cNvSpPr/>
          <p:nvPr/>
        </p:nvSpPr>
        <p:spPr>
          <a:xfrm rot="10800000">
            <a:off x="3006000" y="3284888"/>
            <a:ext cx="3168352" cy="2736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600" name="Google Shape;5600;p202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601" name="Google Shape;5601;p202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19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605" name="Shape 56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06" name="Google Shape;5606;p203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607" name="Google Shape;5607;p203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608" name="Google Shape;5608;p203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75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609" name="Google Shape;5609;p203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10" name="Google Shape;5610;p203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81960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11" name="Google Shape;5611;p203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81960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12" name="Google Shape;5612;p203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13" name="Google Shape;5613;p203"/>
          <p:cNvSpPr/>
          <p:nvPr/>
        </p:nvSpPr>
        <p:spPr>
          <a:xfrm rot="10800000">
            <a:off x="3006000" y="3320888"/>
            <a:ext cx="3168352" cy="2700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614" name="Google Shape;5614;p203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615" name="Google Shape;5615;p203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19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619" name="Shape 56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20" name="Google Shape;5620;p204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621" name="Google Shape;5621;p204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622" name="Google Shape;5622;p204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74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623" name="Google Shape;5623;p204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24" name="Google Shape;5624;p204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80000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25" name="Google Shape;5625;p204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80000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26" name="Google Shape;5626;p204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27" name="Google Shape;5627;p204"/>
          <p:cNvSpPr/>
          <p:nvPr/>
        </p:nvSpPr>
        <p:spPr>
          <a:xfrm rot="10800000">
            <a:off x="3006000" y="3356888"/>
            <a:ext cx="3168352" cy="2664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628" name="Google Shape;5628;p204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629" name="Google Shape;5629;p204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19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633" name="Shape 56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34" name="Google Shape;5634;p205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635" name="Google Shape;5635;p205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636" name="Google Shape;5636;p205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73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637" name="Google Shape;5637;p205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38" name="Google Shape;5638;p205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77647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39" name="Google Shape;5639;p205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77647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40" name="Google Shape;5640;p205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41" name="Google Shape;5641;p205"/>
          <p:cNvSpPr/>
          <p:nvPr/>
        </p:nvSpPr>
        <p:spPr>
          <a:xfrm rot="10800000">
            <a:off x="3006000" y="3392888"/>
            <a:ext cx="3168352" cy="2628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642" name="Google Shape;5642;p205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643" name="Google Shape;5643;p205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19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647" name="Shape 56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48" name="Google Shape;5648;p206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649" name="Google Shape;5649;p206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650" name="Google Shape;5650;p206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72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651" name="Google Shape;5651;p206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52" name="Google Shape;5652;p206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75686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53" name="Google Shape;5653;p206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75686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54" name="Google Shape;5654;p206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55" name="Google Shape;5655;p206"/>
          <p:cNvSpPr/>
          <p:nvPr/>
        </p:nvSpPr>
        <p:spPr>
          <a:xfrm rot="10800000">
            <a:off x="3006000" y="3428888"/>
            <a:ext cx="3168352" cy="2592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656" name="Google Shape;5656;p206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657" name="Google Shape;5657;p206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19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661" name="Shape 56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62" name="Google Shape;5662;p207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663" name="Google Shape;5663;p207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664" name="Google Shape;5664;p207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71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665" name="Google Shape;5665;p207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66" name="Google Shape;5666;p207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7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67" name="Google Shape;5667;p207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7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68" name="Google Shape;5668;p207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69" name="Google Shape;5669;p207"/>
          <p:cNvSpPr/>
          <p:nvPr/>
        </p:nvSpPr>
        <p:spPr>
          <a:xfrm rot="10800000">
            <a:off x="3006000" y="3464888"/>
            <a:ext cx="3168352" cy="2556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670" name="Google Shape;5670;p207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671" name="Google Shape;5671;p207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19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675" name="Shape 56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76" name="Google Shape;5676;p208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677" name="Google Shape;5677;p208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678" name="Google Shape;5678;p208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70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679" name="Google Shape;5679;p208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80" name="Google Shape;5680;p208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71764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81" name="Google Shape;5681;p208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71764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82" name="Google Shape;5682;p208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83" name="Google Shape;5683;p208"/>
          <p:cNvSpPr/>
          <p:nvPr/>
        </p:nvSpPr>
        <p:spPr>
          <a:xfrm rot="10800000">
            <a:off x="3006000" y="3500888"/>
            <a:ext cx="3168352" cy="2520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684" name="Google Shape;5684;p208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685" name="Google Shape;5685;p208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5686" name="Google Shape;5686;p20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"/>
                                        <p:tgtEl>
                                          <p:spTgt spid="5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690" name="Shape 56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91" name="Google Shape;5691;p209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692" name="Google Shape;5692;p209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693" name="Google Shape;5693;p209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69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694" name="Google Shape;5694;p209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95" name="Google Shape;5695;p209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69803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96" name="Google Shape;5696;p209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69803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97" name="Google Shape;5697;p209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98" name="Google Shape;5698;p209"/>
          <p:cNvSpPr/>
          <p:nvPr/>
        </p:nvSpPr>
        <p:spPr>
          <a:xfrm rot="10800000">
            <a:off x="3006000" y="3536888"/>
            <a:ext cx="3168352" cy="2484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699" name="Google Shape;5699;p209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700" name="Google Shape;5700;p209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19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704" name="Shape 57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05" name="Google Shape;5705;p210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706" name="Google Shape;5706;p210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707" name="Google Shape;5707;p210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68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708" name="Google Shape;5708;p210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09" name="Google Shape;5709;p210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67843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10" name="Google Shape;5710;p210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67843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11" name="Google Shape;5711;p210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12" name="Google Shape;5712;p210"/>
          <p:cNvSpPr/>
          <p:nvPr/>
        </p:nvSpPr>
        <p:spPr>
          <a:xfrm rot="10800000">
            <a:off x="3006000" y="3572888"/>
            <a:ext cx="3168352" cy="2448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713" name="Google Shape;5713;p210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714" name="Google Shape;5714;p210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19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718" name="Shape 57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19" name="Google Shape;5719;p211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720" name="Google Shape;5720;p211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721" name="Google Shape;5721;p211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67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722" name="Google Shape;5722;p211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23" name="Google Shape;5723;p211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65882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24" name="Google Shape;5724;p211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65882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25" name="Google Shape;5725;p211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26" name="Google Shape;5726;p211"/>
          <p:cNvSpPr/>
          <p:nvPr/>
        </p:nvSpPr>
        <p:spPr>
          <a:xfrm rot="10800000">
            <a:off x="3006000" y="3608888"/>
            <a:ext cx="3168352" cy="2412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727" name="Google Shape;5727;p211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728" name="Google Shape;5728;p211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0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732" name="Shape 57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33" name="Google Shape;5733;p212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734" name="Google Shape;5734;p212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735" name="Google Shape;5735;p212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66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736" name="Google Shape;5736;p212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37" name="Google Shape;5737;p212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63921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38" name="Google Shape;5738;p212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63921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39" name="Google Shape;5739;p212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40" name="Google Shape;5740;p212"/>
          <p:cNvSpPr/>
          <p:nvPr/>
        </p:nvSpPr>
        <p:spPr>
          <a:xfrm rot="10800000">
            <a:off x="3006000" y="3644888"/>
            <a:ext cx="3168352" cy="2376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741" name="Google Shape;5741;p212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742" name="Google Shape;5742;p212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0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746" name="Shape 57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47" name="Google Shape;5747;p213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748" name="Google Shape;5748;p213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749" name="Google Shape;5749;p213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65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750" name="Google Shape;5750;p213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51" name="Google Shape;5751;p213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61960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52" name="Google Shape;5752;p213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61960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53" name="Google Shape;5753;p213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54" name="Google Shape;5754;p213"/>
          <p:cNvSpPr/>
          <p:nvPr/>
        </p:nvSpPr>
        <p:spPr>
          <a:xfrm rot="10800000">
            <a:off x="3006000" y="3680888"/>
            <a:ext cx="3168352" cy="2340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755" name="Google Shape;5755;p213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756" name="Google Shape;5756;p213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0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760" name="Shape 57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61" name="Google Shape;5761;p214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762" name="Google Shape;5762;p214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763" name="Google Shape;5763;p214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64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764" name="Google Shape;5764;p214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65" name="Google Shape;5765;p214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60000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66" name="Google Shape;5766;p214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60000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67" name="Google Shape;5767;p214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68" name="Google Shape;5768;p214"/>
          <p:cNvSpPr/>
          <p:nvPr/>
        </p:nvSpPr>
        <p:spPr>
          <a:xfrm rot="10800000">
            <a:off x="3006000" y="3716888"/>
            <a:ext cx="3168352" cy="2304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769" name="Google Shape;5769;p214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770" name="Google Shape;5770;p214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0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774" name="Shape 57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75" name="Google Shape;5775;p215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776" name="Google Shape;5776;p215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777" name="Google Shape;5777;p215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63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778" name="Google Shape;5778;p215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79" name="Google Shape;5779;p215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57647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80" name="Google Shape;5780;p215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57647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81" name="Google Shape;5781;p215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82" name="Google Shape;5782;p215"/>
          <p:cNvSpPr/>
          <p:nvPr/>
        </p:nvSpPr>
        <p:spPr>
          <a:xfrm rot="10800000">
            <a:off x="3006000" y="3752888"/>
            <a:ext cx="3168352" cy="2268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783" name="Google Shape;5783;p215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784" name="Google Shape;5784;p215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5785" name="Google Shape;5785;p2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"/>
                                        <p:tgtEl>
                                          <p:spTgt spid="57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789" name="Shape 57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90" name="Google Shape;5790;p216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791" name="Google Shape;5791;p216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792" name="Google Shape;5792;p216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62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793" name="Google Shape;5793;p216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94" name="Google Shape;5794;p216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55686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95" name="Google Shape;5795;p216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55686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96" name="Google Shape;5796;p216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97" name="Google Shape;5797;p216"/>
          <p:cNvSpPr/>
          <p:nvPr/>
        </p:nvSpPr>
        <p:spPr>
          <a:xfrm rot="10800000">
            <a:off x="3006000" y="3788888"/>
            <a:ext cx="3168352" cy="2232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798" name="Google Shape;5798;p216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799" name="Google Shape;5799;p216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0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03" name="Shape 58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04" name="Google Shape;5804;p217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805" name="Google Shape;5805;p217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806" name="Google Shape;5806;p217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61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807" name="Google Shape;5807;p217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08" name="Google Shape;5808;p217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5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09" name="Google Shape;5809;p217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5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10" name="Google Shape;5810;p217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11" name="Google Shape;5811;p217"/>
          <p:cNvSpPr/>
          <p:nvPr/>
        </p:nvSpPr>
        <p:spPr>
          <a:xfrm rot="10800000">
            <a:off x="3006000" y="3824888"/>
            <a:ext cx="3168352" cy="2196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812" name="Google Shape;5812;p217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813" name="Google Shape;5813;p217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0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17" name="Shape 58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18" name="Google Shape;5818;p218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819" name="Google Shape;5819;p218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820" name="Google Shape;5820;p218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60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821" name="Google Shape;5821;p218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22" name="Google Shape;5822;p218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51764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23" name="Google Shape;5823;p218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51764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24" name="Google Shape;5824;p218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25" name="Google Shape;5825;p218"/>
          <p:cNvSpPr/>
          <p:nvPr/>
        </p:nvSpPr>
        <p:spPr>
          <a:xfrm rot="10800000">
            <a:off x="3006000" y="3860888"/>
            <a:ext cx="3168352" cy="2160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826" name="Google Shape;5826;p218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827" name="Google Shape;5827;p218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0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31" name="Shape 58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32" name="Google Shape;5832;p219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833" name="Google Shape;5833;p219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834" name="Google Shape;5834;p219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59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835" name="Google Shape;5835;p219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36" name="Google Shape;5836;p219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49803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37" name="Google Shape;5837;p219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49803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38" name="Google Shape;5838;p219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39" name="Google Shape;5839;p219"/>
          <p:cNvSpPr/>
          <p:nvPr/>
        </p:nvSpPr>
        <p:spPr>
          <a:xfrm rot="10800000">
            <a:off x="3006000" y="3896888"/>
            <a:ext cx="3168352" cy="2124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840" name="Google Shape;5840;p219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841" name="Google Shape;5841;p219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0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45" name="Shape 58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46" name="Google Shape;5846;p220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847" name="Google Shape;5847;p220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848" name="Google Shape;5848;p220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58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849" name="Google Shape;5849;p220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50" name="Google Shape;5850;p220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47843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51" name="Google Shape;5851;p220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47843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52" name="Google Shape;5852;p220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53" name="Google Shape;5853;p220"/>
          <p:cNvSpPr/>
          <p:nvPr/>
        </p:nvSpPr>
        <p:spPr>
          <a:xfrm rot="10800000">
            <a:off x="3006000" y="3932888"/>
            <a:ext cx="3168352" cy="2088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854" name="Google Shape;5854;p220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855" name="Google Shape;5855;p220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0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59" name="Shape 58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60" name="Google Shape;5860;p221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861" name="Google Shape;5861;p221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862" name="Google Shape;5862;p221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57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863" name="Google Shape;5863;p221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64" name="Google Shape;5864;p221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45882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65" name="Google Shape;5865;p221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45882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66" name="Google Shape;5866;p221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67" name="Google Shape;5867;p221"/>
          <p:cNvSpPr/>
          <p:nvPr/>
        </p:nvSpPr>
        <p:spPr>
          <a:xfrm rot="10800000">
            <a:off x="3006000" y="3968888"/>
            <a:ext cx="3168352" cy="2052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868" name="Google Shape;5868;p221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869" name="Google Shape;5869;p221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73" name="Shape 58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74" name="Google Shape;5874;p222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875" name="Google Shape;5875;p222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876" name="Google Shape;5876;p222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56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877" name="Google Shape;5877;p222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78" name="Google Shape;5878;p222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43921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79" name="Google Shape;5879;p222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43921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80" name="Google Shape;5880;p222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81" name="Google Shape;5881;p222"/>
          <p:cNvSpPr/>
          <p:nvPr/>
        </p:nvSpPr>
        <p:spPr>
          <a:xfrm rot="10800000">
            <a:off x="3006000" y="4004888"/>
            <a:ext cx="3168352" cy="2016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882" name="Google Shape;5882;p222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883" name="Google Shape;5883;p222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5884" name="Google Shape;5884;p2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"/>
                                        <p:tgtEl>
                                          <p:spTgt spid="58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88" name="Shape 58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89" name="Google Shape;5889;p223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890" name="Google Shape;5890;p223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891" name="Google Shape;5891;p223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55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892" name="Google Shape;5892;p223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93" name="Google Shape;5893;p223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41960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94" name="Google Shape;5894;p223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41960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95" name="Google Shape;5895;p223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96" name="Google Shape;5896;p223"/>
          <p:cNvSpPr/>
          <p:nvPr/>
        </p:nvSpPr>
        <p:spPr>
          <a:xfrm rot="10800000">
            <a:off x="3006000" y="4040888"/>
            <a:ext cx="3168352" cy="1980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897" name="Google Shape;5897;p223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898" name="Google Shape;5898;p223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02" name="Shape 59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03" name="Google Shape;5903;p224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904" name="Google Shape;5904;p224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905" name="Google Shape;5905;p224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54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906" name="Google Shape;5906;p224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07" name="Google Shape;5907;p224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40000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08" name="Google Shape;5908;p224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40000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09" name="Google Shape;5909;p224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10" name="Google Shape;5910;p224"/>
          <p:cNvSpPr/>
          <p:nvPr/>
        </p:nvSpPr>
        <p:spPr>
          <a:xfrm rot="10800000">
            <a:off x="3006000" y="4076888"/>
            <a:ext cx="3168352" cy="1944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911" name="Google Shape;5911;p224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912" name="Google Shape;5912;p224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16" name="Shape 59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17" name="Google Shape;5917;p225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918" name="Google Shape;5918;p225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919" name="Google Shape;5919;p225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53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920" name="Google Shape;5920;p225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21" name="Google Shape;5921;p225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7647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22" name="Google Shape;5922;p225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7647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23" name="Google Shape;5923;p225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24" name="Google Shape;5924;p225"/>
          <p:cNvSpPr/>
          <p:nvPr/>
        </p:nvSpPr>
        <p:spPr>
          <a:xfrm rot="10800000">
            <a:off x="3006000" y="4112888"/>
            <a:ext cx="3168352" cy="1908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925" name="Google Shape;5925;p225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926" name="Google Shape;5926;p225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30" name="Shape 59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31" name="Google Shape;5931;p226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932" name="Google Shape;5932;p226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933" name="Google Shape;5933;p226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52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934" name="Google Shape;5934;p226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35" name="Google Shape;5935;p226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5686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36" name="Google Shape;5936;p226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5686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37" name="Google Shape;5937;p226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38" name="Google Shape;5938;p226"/>
          <p:cNvSpPr/>
          <p:nvPr/>
        </p:nvSpPr>
        <p:spPr>
          <a:xfrm rot="10800000">
            <a:off x="3006000" y="4148888"/>
            <a:ext cx="3168352" cy="1872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939" name="Google Shape;5939;p226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940" name="Google Shape;5940;p226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44" name="Shape 59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45" name="Google Shape;5945;p227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946" name="Google Shape;5946;p227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947" name="Google Shape;5947;p227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51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948" name="Google Shape;5948;p227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49" name="Google Shape;5949;p227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50" name="Google Shape;5950;p227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51" name="Google Shape;5951;p227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52" name="Google Shape;5952;p227"/>
          <p:cNvSpPr/>
          <p:nvPr/>
        </p:nvSpPr>
        <p:spPr>
          <a:xfrm rot="10800000">
            <a:off x="3006000" y="4184888"/>
            <a:ext cx="3168352" cy="1836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953" name="Google Shape;5953;p227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954" name="Google Shape;5954;p227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58" name="Shape 59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59" name="Google Shape;5959;p228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960" name="Google Shape;5960;p228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961" name="Google Shape;5961;p228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50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962" name="Google Shape;5962;p228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63" name="Google Shape;5963;p228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1764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64" name="Google Shape;5964;p228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1764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65" name="Google Shape;5965;p228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66" name="Google Shape;5966;p228"/>
          <p:cNvSpPr/>
          <p:nvPr/>
        </p:nvSpPr>
        <p:spPr>
          <a:xfrm rot="10800000">
            <a:off x="3006000" y="4220888"/>
            <a:ext cx="3168352" cy="1800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967" name="Google Shape;5967;p228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968" name="Google Shape;5968;p228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72" name="Shape 59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73" name="Google Shape;5973;p229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974" name="Google Shape;5974;p229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975" name="Google Shape;5975;p229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49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976" name="Google Shape;5976;p229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77" name="Google Shape;5977;p229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29803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78" name="Google Shape;5978;p229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29803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79" name="Google Shape;5979;p229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80" name="Google Shape;5980;p229"/>
          <p:cNvSpPr/>
          <p:nvPr/>
        </p:nvSpPr>
        <p:spPr>
          <a:xfrm rot="10800000">
            <a:off x="3006000" y="4256888"/>
            <a:ext cx="3168352" cy="1764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981" name="Google Shape;5981;p229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982" name="Google Shape;5982;p229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5983" name="Google Shape;5983;p22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"/>
                                        <p:tgtEl>
                                          <p:spTgt spid="59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87" name="Shape 59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88" name="Google Shape;5988;p230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989" name="Google Shape;5989;p230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990" name="Google Shape;5990;p230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48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991" name="Google Shape;5991;p230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92" name="Google Shape;5992;p230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27843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93" name="Google Shape;5993;p230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27843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94" name="Google Shape;5994;p230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95" name="Google Shape;5995;p230"/>
          <p:cNvSpPr/>
          <p:nvPr/>
        </p:nvSpPr>
        <p:spPr>
          <a:xfrm rot="10800000">
            <a:off x="3006000" y="4292888"/>
            <a:ext cx="3168352" cy="1728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996" name="Google Shape;5996;p230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997" name="Google Shape;5997;p230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001" name="Shape 60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002" name="Google Shape;6002;p231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003" name="Google Shape;6003;p231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004" name="Google Shape;6004;p231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47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005" name="Google Shape;6005;p231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06" name="Google Shape;6006;p231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2470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07" name="Google Shape;6007;p231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2470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08" name="Google Shape;6008;p231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09" name="Google Shape;6009;p231"/>
          <p:cNvSpPr/>
          <p:nvPr/>
        </p:nvSpPr>
        <p:spPr>
          <a:xfrm rot="10800000">
            <a:off x="3006000" y="4328888"/>
            <a:ext cx="3168352" cy="1692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010" name="Google Shape;6010;p231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011" name="Google Shape;6011;p231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015" name="Shape 60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016" name="Google Shape;6016;p232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017" name="Google Shape;6017;p232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018" name="Google Shape;6018;p232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46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019" name="Google Shape;6019;p232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20" name="Google Shape;6020;p232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23921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21" name="Google Shape;6021;p232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23921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22" name="Google Shape;6022;p232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23" name="Google Shape;6023;p232"/>
          <p:cNvSpPr/>
          <p:nvPr/>
        </p:nvSpPr>
        <p:spPr>
          <a:xfrm rot="10800000">
            <a:off x="3006000" y="4364888"/>
            <a:ext cx="3168352" cy="1656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024" name="Google Shape;6024;p232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025" name="Google Shape;6025;p232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029" name="Shape 60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030" name="Google Shape;6030;p233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031" name="Google Shape;6031;p233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032" name="Google Shape;6032;p233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45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033" name="Google Shape;6033;p233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34" name="Google Shape;6034;p233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21960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35" name="Google Shape;6035;p233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21960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36" name="Google Shape;6036;p233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37" name="Google Shape;6037;p233"/>
          <p:cNvSpPr/>
          <p:nvPr/>
        </p:nvSpPr>
        <p:spPr>
          <a:xfrm rot="10800000">
            <a:off x="3006000" y="4400888"/>
            <a:ext cx="3168352" cy="1620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038" name="Google Shape;6038;p233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039" name="Google Shape;6039;p233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043" name="Shape 60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044" name="Google Shape;6044;p234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045" name="Google Shape;6045;p234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046" name="Google Shape;6046;p234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44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047" name="Google Shape;6047;p234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48" name="Google Shape;6048;p234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20000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49" name="Google Shape;6049;p234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20000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50" name="Google Shape;6050;p234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51" name="Google Shape;6051;p234"/>
          <p:cNvSpPr/>
          <p:nvPr/>
        </p:nvSpPr>
        <p:spPr>
          <a:xfrm rot="10800000">
            <a:off x="3006000" y="4436888"/>
            <a:ext cx="3168352" cy="1584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052" name="Google Shape;6052;p234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053" name="Google Shape;6053;p234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057" name="Shape 60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058" name="Google Shape;6058;p235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059" name="Google Shape;6059;p235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060" name="Google Shape;6060;p235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43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061" name="Google Shape;6061;p235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62" name="Google Shape;6062;p235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21960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63" name="Google Shape;6063;p235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21960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64" name="Google Shape;6064;p235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65" name="Google Shape;6065;p235"/>
          <p:cNvSpPr/>
          <p:nvPr/>
        </p:nvSpPr>
        <p:spPr>
          <a:xfrm rot="10800000">
            <a:off x="3006000" y="4472888"/>
            <a:ext cx="3168352" cy="1548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066" name="Google Shape;6066;p235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067" name="Google Shape;6067;p235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071" name="Shape 60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072" name="Google Shape;6072;p236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073" name="Google Shape;6073;p236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074" name="Google Shape;6074;p236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42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075" name="Google Shape;6075;p236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76" name="Google Shape;6076;p236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23921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77" name="Google Shape;6077;p236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23921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78" name="Google Shape;6078;p236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79" name="Google Shape;6079;p236"/>
          <p:cNvSpPr/>
          <p:nvPr/>
        </p:nvSpPr>
        <p:spPr>
          <a:xfrm rot="10800000">
            <a:off x="3006000" y="4508888"/>
            <a:ext cx="3168352" cy="1512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080" name="Google Shape;6080;p236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081" name="Google Shape;6081;p236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6082" name="Google Shape;6082;p23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"/>
                                        <p:tgtEl>
                                          <p:spTgt spid="6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086" name="Shape 60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087" name="Google Shape;6087;p237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088" name="Google Shape;6088;p237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089" name="Google Shape;6089;p237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41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090" name="Google Shape;6090;p237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91" name="Google Shape;6091;p237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25882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92" name="Google Shape;6092;p237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25882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93" name="Google Shape;6093;p237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94" name="Google Shape;6094;p237"/>
          <p:cNvSpPr/>
          <p:nvPr/>
        </p:nvSpPr>
        <p:spPr>
          <a:xfrm rot="10800000">
            <a:off x="3006000" y="4527454"/>
            <a:ext cx="3168352" cy="1476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095" name="Google Shape;6095;p237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096" name="Google Shape;6096;p237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100" name="Shape 6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01" name="Google Shape;6101;p238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102" name="Google Shape;6102;p238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103" name="Google Shape;6103;p238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40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104" name="Google Shape;6104;p238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05" name="Google Shape;6105;p238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27843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06" name="Google Shape;6106;p238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27843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07" name="Google Shape;6107;p238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08" name="Google Shape;6108;p238"/>
          <p:cNvSpPr/>
          <p:nvPr/>
        </p:nvSpPr>
        <p:spPr>
          <a:xfrm rot="10800000">
            <a:off x="3006000" y="4580888"/>
            <a:ext cx="3168352" cy="1440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109" name="Google Shape;6109;p238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110" name="Google Shape;6110;p238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114" name="Shape 6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15" name="Google Shape;6115;p239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116" name="Google Shape;6116;p239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117" name="Google Shape;6117;p239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39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118" name="Google Shape;6118;p239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19" name="Google Shape;6119;p239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29803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20" name="Google Shape;6120;p239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29803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21" name="Google Shape;6121;p239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22" name="Google Shape;6122;p239"/>
          <p:cNvSpPr/>
          <p:nvPr/>
        </p:nvSpPr>
        <p:spPr>
          <a:xfrm rot="10800000">
            <a:off x="3006000" y="4616888"/>
            <a:ext cx="3168352" cy="1404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123" name="Google Shape;6123;p239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124" name="Google Shape;6124;p239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128" name="Shape 6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29" name="Google Shape;6129;p240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130" name="Google Shape;6130;p240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131" name="Google Shape;6131;p240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38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132" name="Google Shape;6132;p240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33" name="Google Shape;6133;p240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1764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34" name="Google Shape;6134;p240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1764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35" name="Google Shape;6135;p240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36" name="Google Shape;6136;p240"/>
          <p:cNvSpPr/>
          <p:nvPr/>
        </p:nvSpPr>
        <p:spPr>
          <a:xfrm rot="10800000">
            <a:off x="3006000" y="4652888"/>
            <a:ext cx="3168352" cy="1368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137" name="Google Shape;6137;p240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138" name="Google Shape;6138;p240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142" name="Shape 6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3" name="Google Shape;6143;p241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144" name="Google Shape;6144;p241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145" name="Google Shape;6145;p241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37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146" name="Google Shape;6146;p241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47" name="Google Shape;6147;p241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48" name="Google Shape;6148;p241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49" name="Google Shape;6149;p241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50" name="Google Shape;6150;p241"/>
          <p:cNvSpPr/>
          <p:nvPr/>
        </p:nvSpPr>
        <p:spPr>
          <a:xfrm rot="10800000">
            <a:off x="3006000" y="4688888"/>
            <a:ext cx="3168352" cy="1332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151" name="Google Shape;6151;p241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152" name="Google Shape;6152;p241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156" name="Shape 6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57" name="Google Shape;6157;p242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158" name="Google Shape;6158;p242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159" name="Google Shape;6159;p242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36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160" name="Google Shape;6160;p242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61" name="Google Shape;6161;p242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5686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62" name="Google Shape;6162;p242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5686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63" name="Google Shape;6163;p242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64" name="Google Shape;6164;p242"/>
          <p:cNvSpPr/>
          <p:nvPr/>
        </p:nvSpPr>
        <p:spPr>
          <a:xfrm rot="10800000">
            <a:off x="3006000" y="4724888"/>
            <a:ext cx="3168352" cy="1296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165" name="Google Shape;6165;p242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166" name="Google Shape;6166;p242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170" name="Shape 6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71" name="Google Shape;6171;p243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172" name="Google Shape;6172;p243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173" name="Google Shape;6173;p243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35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174" name="Google Shape;6174;p243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75" name="Google Shape;6175;p243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7647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76" name="Google Shape;6176;p243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7647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77" name="Google Shape;6177;p243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78" name="Google Shape;6178;p243"/>
          <p:cNvSpPr/>
          <p:nvPr/>
        </p:nvSpPr>
        <p:spPr>
          <a:xfrm rot="10800000">
            <a:off x="3006000" y="4760888"/>
            <a:ext cx="3168352" cy="1260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179" name="Google Shape;6179;p243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180" name="Google Shape;6180;p243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6181" name="Google Shape;6181;p24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"/>
                                        <p:tgtEl>
                                          <p:spTgt spid="6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185" name="Shape 6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86" name="Google Shape;6186;p244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187" name="Google Shape;6187;p244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188" name="Google Shape;6188;p244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34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189" name="Google Shape;6189;p244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90" name="Google Shape;6190;p244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40000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91" name="Google Shape;6191;p244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40000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92" name="Google Shape;6192;p244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93" name="Google Shape;6193;p244"/>
          <p:cNvSpPr/>
          <p:nvPr/>
        </p:nvSpPr>
        <p:spPr>
          <a:xfrm rot="10800000">
            <a:off x="3006000" y="4796888"/>
            <a:ext cx="3168352" cy="1224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194" name="Google Shape;6194;p244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195" name="Google Shape;6195;p244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199" name="Shape 6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200" name="Google Shape;6200;p245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201" name="Google Shape;6201;p245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202" name="Google Shape;6202;p245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33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203" name="Google Shape;6203;p245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04" name="Google Shape;6204;p245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41960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05" name="Google Shape;6205;p245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41960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06" name="Google Shape;6206;p245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07" name="Google Shape;6207;p245"/>
          <p:cNvSpPr/>
          <p:nvPr/>
        </p:nvSpPr>
        <p:spPr>
          <a:xfrm rot="10800000">
            <a:off x="3006000" y="4832888"/>
            <a:ext cx="3168352" cy="1188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208" name="Google Shape;6208;p245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209" name="Google Shape;6209;p245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213" name="Shape 6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214" name="Google Shape;6214;p246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215" name="Google Shape;6215;p246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216" name="Google Shape;6216;p246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32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217" name="Google Shape;6217;p246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18" name="Google Shape;6218;p246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43921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19" name="Google Shape;6219;p246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43921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20" name="Google Shape;6220;p246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21" name="Google Shape;6221;p246"/>
          <p:cNvSpPr/>
          <p:nvPr/>
        </p:nvSpPr>
        <p:spPr>
          <a:xfrm rot="10800000">
            <a:off x="3006000" y="4868888"/>
            <a:ext cx="3168352" cy="1152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222" name="Google Shape;6222;p246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223" name="Google Shape;6223;p246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227" name="Shape 6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228" name="Google Shape;6228;p247"/>
          <p:cNvGrpSpPr/>
          <p:nvPr/>
        </p:nvGrpSpPr>
        <p:grpSpPr>
          <a:xfrm>
            <a:off x="3154614" y="1262741"/>
            <a:ext cx="2850455" cy="1539804"/>
            <a:chOff x="3203847" y="260647"/>
            <a:chExt cx="2850455" cy="1539804"/>
          </a:xfrm>
        </p:grpSpPr>
        <p:sp>
          <p:nvSpPr>
            <p:cNvPr id="6229" name="Google Shape;6229;p247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230" name="Google Shape;6230;p247"/>
            <p:cNvSpPr txBox="1"/>
            <p:nvPr/>
          </p:nvSpPr>
          <p:spPr>
            <a:xfrm>
              <a:off x="3856589" y="477012"/>
              <a:ext cx="1546104" cy="132343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31</a:t>
              </a:r>
              <a:endParaRPr/>
            </a:p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231" name="Google Shape;6231;p247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32" name="Google Shape;6232;p247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45882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33" name="Google Shape;6233;p247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45882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34" name="Google Shape;6234;p247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35" name="Google Shape;6235;p247"/>
          <p:cNvSpPr/>
          <p:nvPr/>
        </p:nvSpPr>
        <p:spPr>
          <a:xfrm rot="10800000">
            <a:off x="3006000" y="4904888"/>
            <a:ext cx="3168352" cy="1116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236" name="Google Shape;6236;p247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237" name="Google Shape;6237;p247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241" name="Shape 6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242" name="Google Shape;6242;p248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243" name="Google Shape;6243;p248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244" name="Google Shape;6244;p248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30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245" name="Google Shape;6245;p248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46" name="Google Shape;6246;p248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47843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47" name="Google Shape;6247;p248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47843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48" name="Google Shape;6248;p248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49" name="Google Shape;6249;p248"/>
          <p:cNvSpPr/>
          <p:nvPr/>
        </p:nvSpPr>
        <p:spPr>
          <a:xfrm rot="10800000">
            <a:off x="3006000" y="4940888"/>
            <a:ext cx="3168352" cy="1080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250" name="Google Shape;6250;p248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251" name="Google Shape;6251;p248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255" name="Shape 6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256" name="Google Shape;6256;p249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257" name="Google Shape;6257;p249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258" name="Google Shape;6258;p249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29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259" name="Google Shape;6259;p249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60" name="Google Shape;6260;p249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49803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61" name="Google Shape;6261;p249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49803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62" name="Google Shape;6262;p249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63" name="Google Shape;6263;p249"/>
          <p:cNvSpPr/>
          <p:nvPr/>
        </p:nvSpPr>
        <p:spPr>
          <a:xfrm rot="10800000">
            <a:off x="3006000" y="4976888"/>
            <a:ext cx="3168352" cy="1044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264" name="Google Shape;6264;p249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265" name="Google Shape;6265;p249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269" name="Shape 6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270" name="Google Shape;6270;p250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271" name="Google Shape;6271;p250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272" name="Google Shape;6272;p250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28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273" name="Google Shape;6273;p250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74" name="Google Shape;6274;p250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51764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75" name="Google Shape;6275;p250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51764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76" name="Google Shape;6276;p250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77" name="Google Shape;6277;p250"/>
          <p:cNvSpPr/>
          <p:nvPr/>
        </p:nvSpPr>
        <p:spPr>
          <a:xfrm rot="10800000">
            <a:off x="3006000" y="5012888"/>
            <a:ext cx="3168352" cy="1008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278" name="Google Shape;6278;p250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279" name="Google Shape;6279;p250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6280" name="Google Shape;6280;p25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"/>
                                        <p:tgtEl>
                                          <p:spTgt spid="6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284" name="Shape 6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285" name="Google Shape;6285;p251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286" name="Google Shape;6286;p251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287" name="Google Shape;6287;p251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27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288" name="Google Shape;6288;p251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89" name="Google Shape;6289;p251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5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90" name="Google Shape;6290;p251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5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91" name="Google Shape;6291;p251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92" name="Google Shape;6292;p251"/>
          <p:cNvSpPr/>
          <p:nvPr/>
        </p:nvSpPr>
        <p:spPr>
          <a:xfrm rot="10800000">
            <a:off x="3006000" y="5048888"/>
            <a:ext cx="3168352" cy="972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293" name="Google Shape;6293;p251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294" name="Google Shape;6294;p251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298" name="Shape 6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299" name="Google Shape;6299;p252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300" name="Google Shape;6300;p252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301" name="Google Shape;6301;p252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26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302" name="Google Shape;6302;p252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03" name="Google Shape;6303;p252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57647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04" name="Google Shape;6304;p252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57647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05" name="Google Shape;6305;p252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06" name="Google Shape;6306;p252"/>
          <p:cNvSpPr/>
          <p:nvPr/>
        </p:nvSpPr>
        <p:spPr>
          <a:xfrm rot="10800000">
            <a:off x="3006000" y="5084888"/>
            <a:ext cx="3168352" cy="936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307" name="Google Shape;6307;p252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308" name="Google Shape;6308;p252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4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312" name="Shape 6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313" name="Google Shape;6313;p253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314" name="Google Shape;6314;p253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315" name="Google Shape;6315;p253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25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316" name="Google Shape;6316;p253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17" name="Google Shape;6317;p253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60000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18" name="Google Shape;6318;p253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60000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19" name="Google Shape;6319;p253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20" name="Google Shape;6320;p253"/>
          <p:cNvSpPr/>
          <p:nvPr/>
        </p:nvSpPr>
        <p:spPr>
          <a:xfrm rot="10800000">
            <a:off x="3006000" y="5120888"/>
            <a:ext cx="3168352" cy="900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321" name="Google Shape;6321;p253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322" name="Google Shape;6322;p253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4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326" name="Shape 63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327" name="Google Shape;6327;p254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328" name="Google Shape;6328;p254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329" name="Google Shape;6329;p254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24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330" name="Google Shape;6330;p254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31" name="Google Shape;6331;p254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61960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32" name="Google Shape;6332;p254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61960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33" name="Google Shape;6333;p254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34" name="Google Shape;6334;p254"/>
          <p:cNvSpPr/>
          <p:nvPr/>
        </p:nvSpPr>
        <p:spPr>
          <a:xfrm rot="10800000">
            <a:off x="3006000" y="5156888"/>
            <a:ext cx="3168352" cy="864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335" name="Google Shape;6335;p254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336" name="Google Shape;6336;p254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4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340" name="Shape 6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341" name="Google Shape;6341;p255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342" name="Google Shape;6342;p255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343" name="Google Shape;6343;p255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23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344" name="Google Shape;6344;p255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45" name="Google Shape;6345;p255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63921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46" name="Google Shape;6346;p255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63921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47" name="Google Shape;6347;p255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48" name="Google Shape;6348;p255"/>
          <p:cNvSpPr/>
          <p:nvPr/>
        </p:nvSpPr>
        <p:spPr>
          <a:xfrm rot="10800000">
            <a:off x="3006000" y="5192888"/>
            <a:ext cx="3168352" cy="828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349" name="Google Shape;6349;p255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350" name="Google Shape;6350;p255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4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354" name="Shape 6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355" name="Google Shape;6355;p256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356" name="Google Shape;6356;p256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357" name="Google Shape;6357;p256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22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358" name="Google Shape;6358;p256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59" name="Google Shape;6359;p256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65882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60" name="Google Shape;6360;p256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65882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61" name="Google Shape;6361;p256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62" name="Google Shape;6362;p256"/>
          <p:cNvSpPr/>
          <p:nvPr/>
        </p:nvSpPr>
        <p:spPr>
          <a:xfrm rot="10800000">
            <a:off x="3006000" y="5228888"/>
            <a:ext cx="3168352" cy="792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363" name="Google Shape;6363;p256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364" name="Google Shape;6364;p256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4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368" name="Shape 6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369" name="Google Shape;6369;p257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370" name="Google Shape;6370;p257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371" name="Google Shape;6371;p257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21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372" name="Google Shape;6372;p257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73" name="Google Shape;6373;p257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67843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74" name="Google Shape;6374;p257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67843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75" name="Google Shape;6375;p257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76" name="Google Shape;6376;p257"/>
          <p:cNvSpPr/>
          <p:nvPr/>
        </p:nvSpPr>
        <p:spPr>
          <a:xfrm rot="10800000">
            <a:off x="3006000" y="5228888"/>
            <a:ext cx="3168352" cy="792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377" name="Google Shape;6377;p257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378" name="Google Shape;6378;p257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6379" name="Google Shape;6379;p25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"/>
                                        <p:tgtEl>
                                          <p:spTgt spid="6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383" name="Shape 63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384" name="Google Shape;6384;p258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385" name="Google Shape;6385;p258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386" name="Google Shape;6386;p258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20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387" name="Google Shape;6387;p258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88" name="Google Shape;6388;p258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69803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89" name="Google Shape;6389;p258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69803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90" name="Google Shape;6390;p258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91" name="Google Shape;6391;p258"/>
          <p:cNvSpPr/>
          <p:nvPr/>
        </p:nvSpPr>
        <p:spPr>
          <a:xfrm rot="10800000">
            <a:off x="3006000" y="5300888"/>
            <a:ext cx="3168352" cy="720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392" name="Google Shape;6392;p258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393" name="Google Shape;6393;p258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4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397" name="Shape 63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398" name="Google Shape;6398;p259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399" name="Google Shape;6399;p259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400" name="Google Shape;6400;p259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19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401" name="Google Shape;6401;p259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02" name="Google Shape;6402;p259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71764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03" name="Google Shape;6403;p259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71764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04" name="Google Shape;6404;p259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05" name="Google Shape;6405;p259"/>
          <p:cNvSpPr/>
          <p:nvPr/>
        </p:nvSpPr>
        <p:spPr>
          <a:xfrm rot="10800000">
            <a:off x="3006000" y="5336888"/>
            <a:ext cx="3168352" cy="684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406" name="Google Shape;6406;p259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407" name="Google Shape;6407;p259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4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411" name="Shape 64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412" name="Google Shape;6412;p260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413" name="Google Shape;6413;p260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414" name="Google Shape;6414;p260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18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415" name="Google Shape;6415;p260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16" name="Google Shape;6416;p260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7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17" name="Google Shape;6417;p260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7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18" name="Google Shape;6418;p260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19" name="Google Shape;6419;p260"/>
          <p:cNvSpPr/>
          <p:nvPr/>
        </p:nvSpPr>
        <p:spPr>
          <a:xfrm rot="10800000">
            <a:off x="3006000" y="5372888"/>
            <a:ext cx="3168352" cy="648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420" name="Google Shape;6420;p260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421" name="Google Shape;6421;p260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4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425" name="Shape 64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426" name="Google Shape;6426;p261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427" name="Google Shape;6427;p261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428" name="Google Shape;6428;p261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17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429" name="Google Shape;6429;p261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30" name="Google Shape;6430;p261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75686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31" name="Google Shape;6431;p261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75686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32" name="Google Shape;6432;p261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33" name="Google Shape;6433;p261"/>
          <p:cNvSpPr/>
          <p:nvPr/>
        </p:nvSpPr>
        <p:spPr>
          <a:xfrm rot="10800000">
            <a:off x="3006000" y="5408888"/>
            <a:ext cx="3168352" cy="612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434" name="Google Shape;6434;p261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435" name="Google Shape;6435;p261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5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439" name="Shape 64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440" name="Google Shape;6440;p262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441" name="Google Shape;6441;p262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442" name="Google Shape;6442;p262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16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443" name="Google Shape;6443;p262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44" name="Google Shape;6444;p262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77647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45" name="Google Shape;6445;p262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77647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46" name="Google Shape;6446;p262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47" name="Google Shape;6447;p262"/>
          <p:cNvSpPr/>
          <p:nvPr/>
        </p:nvSpPr>
        <p:spPr>
          <a:xfrm rot="10800000">
            <a:off x="3006000" y="5444888"/>
            <a:ext cx="3168352" cy="576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448" name="Google Shape;6448;p262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449" name="Google Shape;6449;p262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5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453" name="Shape 64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454" name="Google Shape;6454;p263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455" name="Google Shape;6455;p263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456" name="Google Shape;6456;p263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15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457" name="Google Shape;6457;p263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58" name="Google Shape;6458;p263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80000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59" name="Google Shape;6459;p263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80000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60" name="Google Shape;6460;p263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61" name="Google Shape;6461;p263"/>
          <p:cNvSpPr/>
          <p:nvPr/>
        </p:nvSpPr>
        <p:spPr>
          <a:xfrm rot="10800000">
            <a:off x="3006000" y="5480888"/>
            <a:ext cx="3168352" cy="540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462" name="Google Shape;6462;p263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463" name="Google Shape;6463;p263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5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467" name="Shape 64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468" name="Google Shape;6468;p264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469" name="Google Shape;6469;p264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470" name="Google Shape;6470;p264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14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471" name="Google Shape;6471;p264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72" name="Google Shape;6472;p264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77647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73" name="Google Shape;6473;p264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77647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74" name="Google Shape;6474;p264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75" name="Google Shape;6475;p264"/>
          <p:cNvSpPr/>
          <p:nvPr/>
        </p:nvSpPr>
        <p:spPr>
          <a:xfrm rot="10800000">
            <a:off x="3006000" y="5516888"/>
            <a:ext cx="3168352" cy="504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476" name="Google Shape;6476;p264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477" name="Google Shape;6477;p264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6478" name="Google Shape;6478;p26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"/>
                                        <p:tgtEl>
                                          <p:spTgt spid="6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482" name="Shape 64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483" name="Google Shape;6483;p265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484" name="Google Shape;6484;p265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485" name="Google Shape;6485;p265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13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486" name="Google Shape;6486;p265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87" name="Google Shape;6487;p265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75686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88" name="Google Shape;6488;p265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75686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89" name="Google Shape;6489;p265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90" name="Google Shape;6490;p265"/>
          <p:cNvSpPr/>
          <p:nvPr/>
        </p:nvSpPr>
        <p:spPr>
          <a:xfrm rot="10800000">
            <a:off x="3006000" y="5552888"/>
            <a:ext cx="3168352" cy="468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491" name="Google Shape;6491;p265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492" name="Google Shape;6492;p265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5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496" name="Shape 64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497" name="Google Shape;6497;p266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498" name="Google Shape;6498;p266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499" name="Google Shape;6499;p266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12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500" name="Google Shape;6500;p266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01" name="Google Shape;6501;p266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7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02" name="Google Shape;6502;p266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7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03" name="Google Shape;6503;p266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04" name="Google Shape;6504;p266"/>
          <p:cNvSpPr/>
          <p:nvPr/>
        </p:nvSpPr>
        <p:spPr>
          <a:xfrm rot="10800000">
            <a:off x="3006000" y="5588888"/>
            <a:ext cx="3168352" cy="432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505" name="Google Shape;6505;p266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506" name="Google Shape;6506;p266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5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10" name="Shape 65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511" name="Google Shape;6511;p267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512" name="Google Shape;6512;p267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13" name="Google Shape;6513;p267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11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514" name="Google Shape;6514;p267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15" name="Google Shape;6515;p267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71764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16" name="Google Shape;6516;p267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71764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17" name="Google Shape;6517;p267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18" name="Google Shape;6518;p267"/>
          <p:cNvSpPr/>
          <p:nvPr/>
        </p:nvSpPr>
        <p:spPr>
          <a:xfrm rot="10800000">
            <a:off x="3006000" y="5624888"/>
            <a:ext cx="3168352" cy="396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519" name="Google Shape;6519;p267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520" name="Google Shape;6520;p267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5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24" name="Shape 65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525" name="Google Shape;6525;p268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526" name="Google Shape;6526;p268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27" name="Google Shape;6527;p268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10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528" name="Google Shape;6528;p268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29" name="Google Shape;6529;p268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69803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30" name="Google Shape;6530;p268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69803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31" name="Google Shape;6531;p268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32" name="Google Shape;6532;p268"/>
          <p:cNvSpPr/>
          <p:nvPr/>
        </p:nvSpPr>
        <p:spPr>
          <a:xfrm rot="10800000">
            <a:off x="3006000" y="5660888"/>
            <a:ext cx="3168352" cy="360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533" name="Google Shape;6533;p268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534" name="Google Shape;6534;p268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5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38" name="Shape 65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539" name="Google Shape;6539;p269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540" name="Google Shape;6540;p269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41" name="Google Shape;6541;p269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9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542" name="Google Shape;6542;p269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43" name="Google Shape;6543;p269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67843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44" name="Google Shape;6544;p269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67843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45" name="Google Shape;6545;p269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46" name="Google Shape;6546;p269"/>
          <p:cNvSpPr/>
          <p:nvPr/>
        </p:nvSpPr>
        <p:spPr>
          <a:xfrm rot="10800000">
            <a:off x="3006000" y="5696888"/>
            <a:ext cx="3168352" cy="324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547" name="Google Shape;6547;p269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548" name="Google Shape;6548;p269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5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52" name="Shape 65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553" name="Google Shape;6553;p270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554" name="Google Shape;6554;p270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55" name="Google Shape;6555;p270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8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556" name="Google Shape;6556;p270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57" name="Google Shape;6557;p270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65882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58" name="Google Shape;6558;p270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65882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59" name="Google Shape;6559;p270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60" name="Google Shape;6560;p270"/>
          <p:cNvSpPr/>
          <p:nvPr/>
        </p:nvSpPr>
        <p:spPr>
          <a:xfrm rot="10800000">
            <a:off x="3006000" y="5732888"/>
            <a:ext cx="3168352" cy="288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561" name="Google Shape;6561;p270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562" name="Google Shape;6562;p270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5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66" name="Shape 65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567" name="Google Shape;6567;p271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568" name="Google Shape;6568;p271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69" name="Google Shape;6569;p271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7</a:t>
              </a:r>
              <a:endParaRPr/>
            </a:p>
          </p:txBody>
        </p:sp>
      </p:grpSp>
      <p:sp>
        <p:nvSpPr>
          <p:cNvPr id="6570" name="Google Shape;6570;p271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71" name="Google Shape;6571;p271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63921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72" name="Google Shape;6572;p271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63921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73" name="Google Shape;6573;p271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74" name="Google Shape;6574;p271"/>
          <p:cNvSpPr/>
          <p:nvPr/>
        </p:nvSpPr>
        <p:spPr>
          <a:xfrm rot="10800000">
            <a:off x="3006000" y="5768888"/>
            <a:ext cx="3168352" cy="252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575" name="Google Shape;6575;p271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576" name="Google Shape;6576;p271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6577" name="Google Shape;6577;p27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"/>
                                        <p:tgtEl>
                                          <p:spTgt spid="6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81" name="Shape 65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582" name="Google Shape;6582;p272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583" name="Google Shape;6583;p272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84" name="Google Shape;6584;p272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6</a:t>
              </a:r>
              <a:endParaRPr/>
            </a:p>
          </p:txBody>
        </p:sp>
      </p:grpSp>
      <p:sp>
        <p:nvSpPr>
          <p:cNvPr id="6585" name="Google Shape;6585;p272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86" name="Google Shape;6586;p272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61960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87" name="Google Shape;6587;p272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61960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88" name="Google Shape;6588;p272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89" name="Google Shape;6589;p272"/>
          <p:cNvSpPr/>
          <p:nvPr/>
        </p:nvSpPr>
        <p:spPr>
          <a:xfrm rot="10800000">
            <a:off x="3006000" y="5804888"/>
            <a:ext cx="3168352" cy="216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590" name="Google Shape;6590;p272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591" name="Google Shape;6591;p272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6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95" name="Shape 65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596" name="Google Shape;6596;p273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597" name="Google Shape;6597;p273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98" name="Google Shape;6598;p273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5</a:t>
              </a:r>
              <a:endParaRPr/>
            </a:p>
          </p:txBody>
        </p:sp>
      </p:grpSp>
      <p:sp>
        <p:nvSpPr>
          <p:cNvPr id="6599" name="Google Shape;6599;p273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00" name="Google Shape;6600;p273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60000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01" name="Google Shape;6601;p273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60000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02" name="Google Shape;6602;p273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03" name="Google Shape;6603;p273"/>
          <p:cNvSpPr/>
          <p:nvPr/>
        </p:nvSpPr>
        <p:spPr>
          <a:xfrm rot="10800000">
            <a:off x="3006000" y="5840888"/>
            <a:ext cx="3168352" cy="180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604" name="Google Shape;6604;p273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605" name="Google Shape;6605;p273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6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609" name="Shape 66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610" name="Google Shape;6610;p274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611" name="Google Shape;6611;p274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612" name="Google Shape;6612;p274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4</a:t>
              </a:r>
              <a:endParaRPr/>
            </a:p>
          </p:txBody>
        </p:sp>
      </p:grpSp>
      <p:sp>
        <p:nvSpPr>
          <p:cNvPr id="6613" name="Google Shape;6613;p274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14" name="Google Shape;6614;p274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57647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15" name="Google Shape;6615;p274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57647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16" name="Google Shape;6616;p274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17" name="Google Shape;6617;p274"/>
          <p:cNvSpPr/>
          <p:nvPr/>
        </p:nvSpPr>
        <p:spPr>
          <a:xfrm rot="10800000">
            <a:off x="3006000" y="5876888"/>
            <a:ext cx="3168352" cy="144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618" name="Google Shape;6618;p274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619" name="Google Shape;6619;p274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6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623" name="Shape 66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624" name="Google Shape;6624;p275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625" name="Google Shape;6625;p275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626" name="Google Shape;6626;p275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3</a:t>
              </a:r>
              <a:endParaRPr/>
            </a:p>
          </p:txBody>
        </p:sp>
      </p:grpSp>
      <p:sp>
        <p:nvSpPr>
          <p:cNvPr id="6627" name="Google Shape;6627;p275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28" name="Google Shape;6628;p275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55686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29" name="Google Shape;6629;p275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55686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30" name="Google Shape;6630;p275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31" name="Google Shape;6631;p275"/>
          <p:cNvSpPr/>
          <p:nvPr/>
        </p:nvSpPr>
        <p:spPr>
          <a:xfrm rot="10800000">
            <a:off x="3006000" y="5912888"/>
            <a:ext cx="3168352" cy="108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632" name="Google Shape;6632;p275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633" name="Google Shape;6633;p275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6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637" name="Shape 66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638" name="Google Shape;6638;p276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639" name="Google Shape;6639;p276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640" name="Google Shape;6640;p276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2</a:t>
              </a:r>
              <a:endParaRPr/>
            </a:p>
          </p:txBody>
        </p:sp>
      </p:grpSp>
      <p:sp>
        <p:nvSpPr>
          <p:cNvPr id="6641" name="Google Shape;6641;p276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42" name="Google Shape;6642;p276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5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43" name="Google Shape;6643;p276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5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44" name="Google Shape;6644;p276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45" name="Google Shape;6645;p276"/>
          <p:cNvSpPr/>
          <p:nvPr/>
        </p:nvSpPr>
        <p:spPr>
          <a:xfrm rot="10800000">
            <a:off x="3006000" y="5948888"/>
            <a:ext cx="3168352" cy="72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646" name="Google Shape;6646;p276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647" name="Google Shape;6647;p276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6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651" name="Shape 66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652" name="Google Shape;6652;p277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653" name="Google Shape;6653;p277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654" name="Google Shape;6654;p277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1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655" name="Google Shape;6655;p277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56" name="Google Shape;6656;p277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51764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57" name="Google Shape;6657;p277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51764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58" name="Google Shape;6658;p277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59" name="Google Shape;6659;p277"/>
          <p:cNvSpPr/>
          <p:nvPr/>
        </p:nvSpPr>
        <p:spPr>
          <a:xfrm rot="10800000">
            <a:off x="3006000" y="5984888"/>
            <a:ext cx="3168352" cy="36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660" name="Google Shape;6660;p277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661" name="Google Shape;6661;p277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6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665" name="Shape 66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666" name="Google Shape;6666;p278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667" name="Google Shape;6667;p278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668" name="Google Shape;6668;p278"/>
            <p:cNvSpPr txBox="1"/>
            <p:nvPr/>
          </p:nvSpPr>
          <p:spPr>
            <a:xfrm>
              <a:off x="3613121" y="477012"/>
              <a:ext cx="2088232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Pointless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669" name="Google Shape;6669;p278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70" name="Google Shape;6670;p278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71" name="Google Shape;6671;p278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72" name="Google Shape;6672;p278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673" name="Google Shape;6673;p278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674" name="Google Shape;6674;p278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6675" name="Google Shape;6675;p27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6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679" name="Shape 66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80" name="Google Shape;6680;p279"/>
          <p:cNvSpPr/>
          <p:nvPr/>
        </p:nvSpPr>
        <p:spPr>
          <a:xfrm rot="10800000">
            <a:off x="3004866" y="2403454"/>
            <a:ext cx="3168352" cy="3600000"/>
          </a:xfrm>
          <a:prstGeom prst="rect">
            <a:avLst/>
          </a:prstGeom>
          <a:solidFill>
            <a:schemeClr val="dk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681" name="Google Shape;6681;p27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  <p:sp>
        <p:nvSpPr>
          <p:cNvPr id="6682" name="Google Shape;6682;p279"/>
          <p:cNvSpPr/>
          <p:nvPr/>
        </p:nvSpPr>
        <p:spPr>
          <a:xfrm>
            <a:off x="3154614" y="1262741"/>
            <a:ext cx="2850455" cy="1080121"/>
          </a:xfrm>
          <a:prstGeom prst="ellipse">
            <a:avLst/>
          </a:prstGeom>
          <a:gradFill>
            <a:gsLst>
              <a:gs pos="0">
                <a:srgbClr val="17365D"/>
              </a:gs>
              <a:gs pos="39999">
                <a:srgbClr val="538CD5"/>
              </a:gs>
              <a:gs pos="70000">
                <a:srgbClr val="8CB3E3"/>
              </a:gs>
              <a:gs pos="100000">
                <a:srgbClr val="FFEBFA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83" name="Google Shape;6683;p279"/>
          <p:cNvSpPr txBox="1"/>
          <p:nvPr/>
        </p:nvSpPr>
        <p:spPr>
          <a:xfrm>
            <a:off x="3785608" y="540972"/>
            <a:ext cx="1546104" cy="224676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x</a:t>
            </a:r>
            <a:endParaRPr sz="140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84" name="Google Shape;6684;p279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85" name="Google Shape;6685;p279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86" name="Google Shape;6686;p279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87" name="Google Shape;6687;p279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688" name="Google Shape;6688;p279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689" name="Google Shape;6689;p279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500"/>
                                        <p:tgtEl>
                                          <p:spTgt spid="6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833"/>
                                        <p:tgtEl>
                                          <p:spTgt spid="66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693" name="Shape 66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694" name="Google Shape;6694;p280"/>
          <p:cNvGrpSpPr/>
          <p:nvPr/>
        </p:nvGrpSpPr>
        <p:grpSpPr>
          <a:xfrm>
            <a:off x="3154614" y="1262741"/>
            <a:ext cx="2850455" cy="1420550"/>
            <a:chOff x="3203847" y="260647"/>
            <a:chExt cx="2850455" cy="1420550"/>
          </a:xfrm>
        </p:grpSpPr>
        <p:sp>
          <p:nvSpPr>
            <p:cNvPr id="6695" name="Google Shape;6695;p280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696" name="Google Shape;6696;p280"/>
            <p:cNvSpPr txBox="1"/>
            <p:nvPr/>
          </p:nvSpPr>
          <p:spPr>
            <a:xfrm>
              <a:off x="3856589" y="477012"/>
              <a:ext cx="1546104" cy="120418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100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697" name="Google Shape;6697;p280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98" name="Google Shape;6698;p280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99" name="Google Shape;6699;p280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00" name="Google Shape;6700;p280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01" name="Google Shape;6701;p280"/>
          <p:cNvSpPr/>
          <p:nvPr/>
        </p:nvSpPr>
        <p:spPr>
          <a:xfrm rot="10800000">
            <a:off x="3004866" y="2410226"/>
            <a:ext cx="3168352" cy="3600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702" name="Google Shape;6702;p280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703" name="Google Shape;6703;p280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6704" name="Google Shape;6704;p28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6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C9280D"/>
            </a:gs>
            <a:gs pos="38000">
              <a:srgbClr val="B8023A"/>
            </a:gs>
            <a:gs pos="48000">
              <a:srgbClr val="C00000"/>
            </a:gs>
            <a:gs pos="93000">
              <a:srgbClr val="000082"/>
            </a:gs>
            <a:gs pos="100000">
              <a:srgbClr val="150090"/>
            </a:gs>
          </a:gsLst>
          <a:lin ang="5400000" scaled="0"/>
        </a:gradFill>
      </p:bgPr>
    </p:bg>
    <p:spTree>
      <p:nvGrpSpPr>
        <p:cNvPr id="6708" name="Shape 67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709" name="Google Shape;6709;p281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710" name="Google Shape;6710;p281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711" name="Google Shape;6711;p281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99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712" name="Google Shape;6712;p281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13" name="Google Shape;6713;p281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14" name="Google Shape;6714;p281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15" name="Google Shape;6715;p281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16" name="Google Shape;6716;p281"/>
          <p:cNvSpPr/>
          <p:nvPr/>
        </p:nvSpPr>
        <p:spPr>
          <a:xfrm rot="10800000">
            <a:off x="3004866" y="2470999"/>
            <a:ext cx="3168352" cy="3528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717" name="Google Shape;6717;p281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718" name="Google Shape;6718;p281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6719" name="Google Shape;6719;p28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67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723" name="Shape 67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724" name="Google Shape;6724;p282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725" name="Google Shape;6725;p282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726" name="Google Shape;6726;p282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98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727" name="Google Shape;6727;p282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28" name="Google Shape;6728;p282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29" name="Google Shape;6729;p282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30" name="Google Shape;6730;p282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31" name="Google Shape;6731;p282"/>
          <p:cNvSpPr/>
          <p:nvPr/>
        </p:nvSpPr>
        <p:spPr>
          <a:xfrm flipH="1" rot="10800000">
            <a:off x="3006000" y="2475454"/>
            <a:ext cx="3168352" cy="3528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732" name="Google Shape;6732;p282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733" name="Google Shape;6733;p282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6734" name="Google Shape;6734;p28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67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738" name="Shape 67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739" name="Google Shape;6739;p283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740" name="Google Shape;6740;p283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741" name="Google Shape;6741;p283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97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742" name="Google Shape;6742;p283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43" name="Google Shape;6743;p283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44" name="Google Shape;6744;p283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45" name="Google Shape;6745;p283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46" name="Google Shape;6746;p283"/>
          <p:cNvSpPr/>
          <p:nvPr/>
        </p:nvSpPr>
        <p:spPr>
          <a:xfrm flipH="1" rot="10800000">
            <a:off x="3004866" y="2486066"/>
            <a:ext cx="3168352" cy="3492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747" name="Google Shape;6747;p283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748" name="Google Shape;6748;p283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6749" name="Google Shape;6749;p28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6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753" name="Shape 67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754" name="Google Shape;6754;p284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755" name="Google Shape;6755;p284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756" name="Google Shape;6756;p284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96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757" name="Google Shape;6757;p284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58" name="Google Shape;6758;p284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59" name="Google Shape;6759;p284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60" name="Google Shape;6760;p284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61" name="Google Shape;6761;p284"/>
          <p:cNvSpPr/>
          <p:nvPr/>
        </p:nvSpPr>
        <p:spPr>
          <a:xfrm flipH="1" rot="10800000">
            <a:off x="3006000" y="2547454"/>
            <a:ext cx="3168352" cy="3456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762" name="Google Shape;6762;p284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763" name="Google Shape;6763;p284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6764" name="Google Shape;6764;p28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67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768" name="Shape 67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769" name="Google Shape;6769;p285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770" name="Google Shape;6770;p285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771" name="Google Shape;6771;p285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95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772" name="Google Shape;6772;p285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73" name="Google Shape;6773;p285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74" name="Google Shape;6774;p285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75" name="Google Shape;6775;p285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76" name="Google Shape;6776;p285"/>
          <p:cNvSpPr/>
          <p:nvPr/>
        </p:nvSpPr>
        <p:spPr>
          <a:xfrm flipH="1" rot="10800000">
            <a:off x="3004866" y="2583454"/>
            <a:ext cx="3168352" cy="3420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777" name="Google Shape;6777;p285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778" name="Google Shape;6778;p285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6779" name="Google Shape;6779;p28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67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783" name="Shape 67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784" name="Google Shape;6784;p286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785" name="Google Shape;6785;p286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786" name="Google Shape;6786;p286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94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787" name="Google Shape;6787;p286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88" name="Google Shape;6788;p286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89" name="Google Shape;6789;p286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90" name="Google Shape;6790;p286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91" name="Google Shape;6791;p286"/>
          <p:cNvSpPr/>
          <p:nvPr/>
        </p:nvSpPr>
        <p:spPr>
          <a:xfrm flipH="1" rot="10800000">
            <a:off x="3004866" y="2619454"/>
            <a:ext cx="3168352" cy="3384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792" name="Google Shape;6792;p286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793" name="Google Shape;6793;p286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6794" name="Google Shape;6794;p28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6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798" name="Shape 67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799" name="Google Shape;6799;p287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800" name="Google Shape;6800;p287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801" name="Google Shape;6801;p287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93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802" name="Google Shape;6802;p287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03" name="Google Shape;6803;p287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04" name="Google Shape;6804;p287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05" name="Google Shape;6805;p287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06" name="Google Shape;6806;p287"/>
          <p:cNvSpPr/>
          <p:nvPr/>
        </p:nvSpPr>
        <p:spPr>
          <a:xfrm flipH="1" rot="10800000">
            <a:off x="3006000" y="2662226"/>
            <a:ext cx="3168352" cy="3348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807" name="Google Shape;6807;p287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808" name="Google Shape;6808;p287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6809" name="Google Shape;6809;p28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6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813" name="Shape 68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14" name="Google Shape;6814;p288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815" name="Google Shape;6815;p288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816" name="Google Shape;6816;p288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92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817" name="Google Shape;6817;p288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18" name="Google Shape;6818;p288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19" name="Google Shape;6819;p288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20" name="Google Shape;6820;p288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21" name="Google Shape;6821;p288"/>
          <p:cNvSpPr/>
          <p:nvPr/>
        </p:nvSpPr>
        <p:spPr>
          <a:xfrm flipH="1" rot="10800000">
            <a:off x="3006000" y="2691454"/>
            <a:ext cx="3168352" cy="3312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822" name="Google Shape;6822;p288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823" name="Google Shape;6823;p288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6824" name="Google Shape;6824;p28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68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828" name="Shape 68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29" name="Google Shape;6829;p289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830" name="Google Shape;6830;p289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831" name="Google Shape;6831;p289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91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832" name="Google Shape;6832;p289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33" name="Google Shape;6833;p289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34" name="Google Shape;6834;p289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35" name="Google Shape;6835;p289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36" name="Google Shape;6836;p289"/>
          <p:cNvSpPr/>
          <p:nvPr/>
        </p:nvSpPr>
        <p:spPr>
          <a:xfrm flipH="1" rot="10800000">
            <a:off x="3004866" y="2734226"/>
            <a:ext cx="3168352" cy="3276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837" name="Google Shape;6837;p289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838" name="Google Shape;6838;p289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6839" name="Google Shape;6839;p28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68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843" name="Shape 68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44" name="Google Shape;6844;p290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845" name="Google Shape;6845;p290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846" name="Google Shape;6846;p290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90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847" name="Google Shape;6847;p290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48" name="Google Shape;6848;p290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49" name="Google Shape;6849;p290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50" name="Google Shape;6850;p290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51" name="Google Shape;6851;p290"/>
          <p:cNvSpPr/>
          <p:nvPr/>
        </p:nvSpPr>
        <p:spPr>
          <a:xfrm flipH="1" rot="10800000">
            <a:off x="3006000" y="2781288"/>
            <a:ext cx="3168352" cy="3240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852" name="Google Shape;6852;p290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853" name="Google Shape;6853;p290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6854" name="Google Shape;6854;p29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68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858" name="Shape 68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59" name="Google Shape;6859;p291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860" name="Google Shape;6860;p291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861" name="Google Shape;6861;p291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89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862" name="Google Shape;6862;p291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63" name="Google Shape;6863;p291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64" name="Google Shape;6864;p291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65" name="Google Shape;6865;p291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66" name="Google Shape;6866;p291"/>
          <p:cNvSpPr/>
          <p:nvPr/>
        </p:nvSpPr>
        <p:spPr>
          <a:xfrm rot="10800000">
            <a:off x="3006000" y="2816888"/>
            <a:ext cx="3168352" cy="3204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867" name="Google Shape;6867;p291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868" name="Google Shape;6868;p291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6869" name="Google Shape;6869;p29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873" name="Shape 68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74" name="Google Shape;6874;p292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875" name="Google Shape;6875;p292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876" name="Google Shape;6876;p292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88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877" name="Google Shape;6877;p292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78" name="Google Shape;6878;p292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79" name="Google Shape;6879;p292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80" name="Google Shape;6880;p292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81" name="Google Shape;6881;p292"/>
          <p:cNvSpPr/>
          <p:nvPr/>
        </p:nvSpPr>
        <p:spPr>
          <a:xfrm rot="10800000">
            <a:off x="3006000" y="2852888"/>
            <a:ext cx="3168352" cy="3168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882" name="Google Shape;6882;p292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883" name="Google Shape;6883;p292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6884" name="Google Shape;6884;p29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68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888" name="Shape 68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89" name="Google Shape;6889;p293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890" name="Google Shape;6890;p293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891" name="Google Shape;6891;p293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87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892" name="Google Shape;6892;p293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93" name="Google Shape;6893;p293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94" name="Google Shape;6894;p293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95" name="Google Shape;6895;p293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96" name="Google Shape;6896;p293"/>
          <p:cNvSpPr/>
          <p:nvPr/>
        </p:nvSpPr>
        <p:spPr>
          <a:xfrm rot="10800000">
            <a:off x="3006000" y="2888888"/>
            <a:ext cx="3168352" cy="3132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897" name="Google Shape;6897;p293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898" name="Google Shape;6898;p293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6899" name="Google Shape;6899;p29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68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903" name="Shape 69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904" name="Google Shape;6904;p294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905" name="Google Shape;6905;p294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906" name="Google Shape;6906;p294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86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907" name="Google Shape;6907;p294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08" name="Google Shape;6908;p294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09" name="Google Shape;6909;p294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10" name="Google Shape;6910;p294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11" name="Google Shape;6911;p294"/>
          <p:cNvSpPr/>
          <p:nvPr/>
        </p:nvSpPr>
        <p:spPr>
          <a:xfrm rot="10800000">
            <a:off x="3006000" y="2924888"/>
            <a:ext cx="3168352" cy="3096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912" name="Google Shape;6912;p294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913" name="Google Shape;6913;p294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6914" name="Google Shape;6914;p29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6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918" name="Shape 69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919" name="Google Shape;6919;p295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920" name="Google Shape;6920;p295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921" name="Google Shape;6921;p295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85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922" name="Google Shape;6922;p295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23" name="Google Shape;6923;p295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24" name="Google Shape;6924;p295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25" name="Google Shape;6925;p295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26" name="Google Shape;6926;p295"/>
          <p:cNvSpPr/>
          <p:nvPr/>
        </p:nvSpPr>
        <p:spPr>
          <a:xfrm rot="10800000">
            <a:off x="3006000" y="2960888"/>
            <a:ext cx="3168352" cy="3060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927" name="Google Shape;6927;p295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928" name="Google Shape;6928;p295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6929" name="Google Shape;6929;p29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69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933" name="Shape 69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934" name="Google Shape;6934;p296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935" name="Google Shape;6935;p296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936" name="Google Shape;6936;p296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84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937" name="Google Shape;6937;p296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38" name="Google Shape;6938;p296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39" name="Google Shape;6939;p296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40" name="Google Shape;6940;p296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41" name="Google Shape;6941;p296"/>
          <p:cNvSpPr/>
          <p:nvPr/>
        </p:nvSpPr>
        <p:spPr>
          <a:xfrm rot="10800000">
            <a:off x="3006000" y="2996888"/>
            <a:ext cx="3168352" cy="3024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942" name="Google Shape;6942;p296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943" name="Google Shape;6943;p296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6944" name="Google Shape;6944;p29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69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948" name="Shape 69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949" name="Google Shape;6949;p297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950" name="Google Shape;6950;p297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951" name="Google Shape;6951;p297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83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952" name="Google Shape;6952;p297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53" name="Google Shape;6953;p297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54" name="Google Shape;6954;p297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55" name="Google Shape;6955;p297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56" name="Google Shape;6956;p297"/>
          <p:cNvSpPr/>
          <p:nvPr/>
        </p:nvSpPr>
        <p:spPr>
          <a:xfrm rot="10800000">
            <a:off x="3006000" y="3014888"/>
            <a:ext cx="3168352" cy="3006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957" name="Google Shape;6957;p297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958" name="Google Shape;6958;p297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6959" name="Google Shape;6959;p29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69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963" name="Shape 69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964" name="Google Shape;6964;p298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965" name="Google Shape;6965;p298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966" name="Google Shape;6966;p298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82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967" name="Google Shape;6967;p298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68" name="Google Shape;6968;p298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69" name="Google Shape;6969;p298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70" name="Google Shape;6970;p298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71" name="Google Shape;6971;p298"/>
          <p:cNvSpPr/>
          <p:nvPr/>
        </p:nvSpPr>
        <p:spPr>
          <a:xfrm rot="10800000">
            <a:off x="3006000" y="3068888"/>
            <a:ext cx="3168352" cy="2952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972" name="Google Shape;6972;p298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973" name="Google Shape;6973;p298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6974" name="Google Shape;6974;p29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69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978" name="Shape 69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979" name="Google Shape;6979;p299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980" name="Google Shape;6980;p299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981" name="Google Shape;6981;p299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81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982" name="Google Shape;6982;p299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83" name="Google Shape;6983;p299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84" name="Google Shape;6984;p299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85" name="Google Shape;6985;p299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86" name="Google Shape;6986;p299"/>
          <p:cNvSpPr/>
          <p:nvPr/>
        </p:nvSpPr>
        <p:spPr>
          <a:xfrm rot="10800000">
            <a:off x="3006000" y="3104888"/>
            <a:ext cx="3168352" cy="2916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987" name="Google Shape;6987;p299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988" name="Google Shape;6988;p299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6989" name="Google Shape;6989;p29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6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993" name="Shape 69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994" name="Google Shape;6994;p300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995" name="Google Shape;6995;p300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996" name="Google Shape;6996;p300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80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997" name="Google Shape;6997;p300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98" name="Google Shape;6998;p300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99" name="Google Shape;6999;p300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00" name="Google Shape;7000;p300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01" name="Google Shape;7001;p300"/>
          <p:cNvSpPr/>
          <p:nvPr/>
        </p:nvSpPr>
        <p:spPr>
          <a:xfrm rot="10800000">
            <a:off x="3006000" y="3140888"/>
            <a:ext cx="3168352" cy="2880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002" name="Google Shape;7002;p300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003" name="Google Shape;7003;p300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004" name="Google Shape;7004;p30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0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008" name="Shape 70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09" name="Google Shape;7009;p301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010" name="Google Shape;7010;p301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011" name="Google Shape;7011;p301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79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012" name="Google Shape;7012;p301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13" name="Google Shape;7013;p301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14" name="Google Shape;7014;p301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15" name="Google Shape;7015;p301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16" name="Google Shape;7016;p301"/>
          <p:cNvSpPr/>
          <p:nvPr/>
        </p:nvSpPr>
        <p:spPr>
          <a:xfrm rot="10800000">
            <a:off x="3006000" y="3176888"/>
            <a:ext cx="3168352" cy="2844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017" name="Google Shape;7017;p301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018" name="Google Shape;7018;p301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019" name="Google Shape;7019;p30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023" name="Shape 70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24" name="Google Shape;7024;p302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025" name="Google Shape;7025;p302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026" name="Google Shape;7026;p302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78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027" name="Google Shape;7027;p302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28" name="Google Shape;7028;p302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29" name="Google Shape;7029;p302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30" name="Google Shape;7030;p302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31" name="Google Shape;7031;p302"/>
          <p:cNvSpPr/>
          <p:nvPr/>
        </p:nvSpPr>
        <p:spPr>
          <a:xfrm rot="10800000">
            <a:off x="3006000" y="3212888"/>
            <a:ext cx="3168352" cy="2808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032" name="Google Shape;7032;p302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033" name="Google Shape;7033;p302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034" name="Google Shape;7034;p30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038" name="Shape 70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39" name="Google Shape;7039;p303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040" name="Google Shape;7040;p303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041" name="Google Shape;7041;p303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77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042" name="Google Shape;7042;p303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43" name="Google Shape;7043;p303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44" name="Google Shape;7044;p303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45" name="Google Shape;7045;p303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46" name="Google Shape;7046;p303"/>
          <p:cNvSpPr/>
          <p:nvPr/>
        </p:nvSpPr>
        <p:spPr>
          <a:xfrm rot="10800000">
            <a:off x="3006000" y="3248888"/>
            <a:ext cx="3168352" cy="2772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047" name="Google Shape;7047;p303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048" name="Google Shape;7048;p303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049" name="Google Shape;7049;p30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053" name="Shape 70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54" name="Google Shape;7054;p304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055" name="Google Shape;7055;p304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056" name="Google Shape;7056;p304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76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057" name="Google Shape;7057;p304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58" name="Google Shape;7058;p304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59" name="Google Shape;7059;p304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60" name="Google Shape;7060;p304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61" name="Google Shape;7061;p304"/>
          <p:cNvSpPr/>
          <p:nvPr/>
        </p:nvSpPr>
        <p:spPr>
          <a:xfrm rot="10800000">
            <a:off x="3006000" y="3284888"/>
            <a:ext cx="3168352" cy="2736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062" name="Google Shape;7062;p304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063" name="Google Shape;7063;p304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064" name="Google Shape;7064;p30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068" name="Shape 70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69" name="Google Shape;7069;p305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070" name="Google Shape;7070;p305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071" name="Google Shape;7071;p305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75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072" name="Google Shape;7072;p305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73" name="Google Shape;7073;p305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74" name="Google Shape;7074;p305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75" name="Google Shape;7075;p305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76" name="Google Shape;7076;p305"/>
          <p:cNvSpPr/>
          <p:nvPr/>
        </p:nvSpPr>
        <p:spPr>
          <a:xfrm rot="10800000">
            <a:off x="3006000" y="3320888"/>
            <a:ext cx="3168352" cy="2700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077" name="Google Shape;7077;p305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078" name="Google Shape;7078;p305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079" name="Google Shape;7079;p30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083" name="Shape 70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84" name="Google Shape;7084;p306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085" name="Google Shape;7085;p306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086" name="Google Shape;7086;p306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74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087" name="Google Shape;7087;p306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88" name="Google Shape;7088;p306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89" name="Google Shape;7089;p306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90" name="Google Shape;7090;p306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91" name="Google Shape;7091;p306"/>
          <p:cNvSpPr/>
          <p:nvPr/>
        </p:nvSpPr>
        <p:spPr>
          <a:xfrm rot="10800000">
            <a:off x="3006000" y="3356888"/>
            <a:ext cx="3168352" cy="2664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092" name="Google Shape;7092;p306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093" name="Google Shape;7093;p306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094" name="Google Shape;7094;p30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0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098" name="Shape 70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99" name="Google Shape;7099;p307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100" name="Google Shape;7100;p307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101" name="Google Shape;7101;p307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73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102" name="Google Shape;7102;p307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03" name="Google Shape;7103;p307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04" name="Google Shape;7104;p307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05" name="Google Shape;7105;p307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06" name="Google Shape;7106;p307"/>
          <p:cNvSpPr/>
          <p:nvPr/>
        </p:nvSpPr>
        <p:spPr>
          <a:xfrm rot="10800000">
            <a:off x="3006000" y="3392888"/>
            <a:ext cx="3168352" cy="2628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107" name="Google Shape;7107;p307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108" name="Google Shape;7108;p307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109" name="Google Shape;7109;p30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113" name="Shape 7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14" name="Google Shape;7114;p308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115" name="Google Shape;7115;p308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116" name="Google Shape;7116;p308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72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117" name="Google Shape;7117;p308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18" name="Google Shape;7118;p308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19" name="Google Shape;7119;p308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20" name="Google Shape;7120;p308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21" name="Google Shape;7121;p308"/>
          <p:cNvSpPr/>
          <p:nvPr/>
        </p:nvSpPr>
        <p:spPr>
          <a:xfrm rot="10800000">
            <a:off x="3006000" y="3428888"/>
            <a:ext cx="3168352" cy="2592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122" name="Google Shape;7122;p308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123" name="Google Shape;7123;p308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124" name="Google Shape;7124;p30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128" name="Shape 7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29" name="Google Shape;7129;p309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130" name="Google Shape;7130;p309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131" name="Google Shape;7131;p309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71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132" name="Google Shape;7132;p309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33" name="Google Shape;7133;p309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34" name="Google Shape;7134;p309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35" name="Google Shape;7135;p309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36" name="Google Shape;7136;p309"/>
          <p:cNvSpPr/>
          <p:nvPr/>
        </p:nvSpPr>
        <p:spPr>
          <a:xfrm rot="10800000">
            <a:off x="3006000" y="3464888"/>
            <a:ext cx="3168352" cy="2556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137" name="Google Shape;7137;p309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138" name="Google Shape;7138;p309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139" name="Google Shape;7139;p30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143" name="Shape 7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44" name="Google Shape;7144;p310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145" name="Google Shape;7145;p310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146" name="Google Shape;7146;p310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70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147" name="Google Shape;7147;p310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48" name="Google Shape;7148;p310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49" name="Google Shape;7149;p310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50" name="Google Shape;7150;p310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51" name="Google Shape;7151;p310"/>
          <p:cNvSpPr/>
          <p:nvPr/>
        </p:nvSpPr>
        <p:spPr>
          <a:xfrm rot="10800000">
            <a:off x="3006000" y="3500888"/>
            <a:ext cx="3168352" cy="2520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152" name="Google Shape;7152;p310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153" name="Google Shape;7153;p310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154" name="Google Shape;7154;p3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158" name="Shape 7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59" name="Google Shape;7159;p311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160" name="Google Shape;7160;p311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161" name="Google Shape;7161;p311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69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162" name="Google Shape;7162;p311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63" name="Google Shape;7163;p311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64" name="Google Shape;7164;p311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65" name="Google Shape;7165;p311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66" name="Google Shape;7166;p311"/>
          <p:cNvSpPr/>
          <p:nvPr/>
        </p:nvSpPr>
        <p:spPr>
          <a:xfrm rot="10800000">
            <a:off x="3006000" y="3536888"/>
            <a:ext cx="3168352" cy="2484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167" name="Google Shape;7167;p311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168" name="Google Shape;7168;p311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169" name="Google Shape;7169;p3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173" name="Shape 7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4" name="Google Shape;7174;p312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175" name="Google Shape;7175;p312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176" name="Google Shape;7176;p312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68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177" name="Google Shape;7177;p312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78" name="Google Shape;7178;p312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79" name="Google Shape;7179;p312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80" name="Google Shape;7180;p312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81" name="Google Shape;7181;p312"/>
          <p:cNvSpPr/>
          <p:nvPr/>
        </p:nvSpPr>
        <p:spPr>
          <a:xfrm rot="10800000">
            <a:off x="3006000" y="3572888"/>
            <a:ext cx="3168352" cy="2448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182" name="Google Shape;7182;p312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183" name="Google Shape;7183;p312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184" name="Google Shape;7184;p3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188" name="Shape 7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89" name="Google Shape;7189;p313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190" name="Google Shape;7190;p313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191" name="Google Shape;7191;p313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67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192" name="Google Shape;7192;p313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93" name="Google Shape;7193;p313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94" name="Google Shape;7194;p313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95" name="Google Shape;7195;p313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96" name="Google Shape;7196;p313"/>
          <p:cNvSpPr/>
          <p:nvPr/>
        </p:nvSpPr>
        <p:spPr>
          <a:xfrm rot="10800000">
            <a:off x="3006000" y="3608888"/>
            <a:ext cx="3168352" cy="2412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197" name="Google Shape;7197;p313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198" name="Google Shape;7198;p313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199" name="Google Shape;7199;p3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203" name="Shape 7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204" name="Google Shape;7204;p314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205" name="Google Shape;7205;p314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206" name="Google Shape;7206;p314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66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207" name="Google Shape;7207;p314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08" name="Google Shape;7208;p314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09" name="Google Shape;7209;p314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10" name="Google Shape;7210;p314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11" name="Google Shape;7211;p314"/>
          <p:cNvSpPr/>
          <p:nvPr/>
        </p:nvSpPr>
        <p:spPr>
          <a:xfrm rot="10800000">
            <a:off x="3006000" y="3644888"/>
            <a:ext cx="3168352" cy="2376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212" name="Google Shape;7212;p314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213" name="Google Shape;7213;p314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214" name="Google Shape;7214;p3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218" name="Shape 7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219" name="Google Shape;7219;p315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220" name="Google Shape;7220;p315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221" name="Google Shape;7221;p315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65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222" name="Google Shape;7222;p315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23" name="Google Shape;7223;p315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24" name="Google Shape;7224;p315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25" name="Google Shape;7225;p315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26" name="Google Shape;7226;p315"/>
          <p:cNvSpPr/>
          <p:nvPr/>
        </p:nvSpPr>
        <p:spPr>
          <a:xfrm rot="10800000">
            <a:off x="3006000" y="3680888"/>
            <a:ext cx="3168352" cy="2340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227" name="Google Shape;7227;p315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228" name="Google Shape;7228;p315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229" name="Google Shape;7229;p3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233" name="Shape 7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234" name="Google Shape;7234;p316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235" name="Google Shape;7235;p316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236" name="Google Shape;7236;p316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64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237" name="Google Shape;7237;p316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38" name="Google Shape;7238;p316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39" name="Google Shape;7239;p316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40" name="Google Shape;7240;p316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41" name="Google Shape;7241;p316"/>
          <p:cNvSpPr/>
          <p:nvPr/>
        </p:nvSpPr>
        <p:spPr>
          <a:xfrm rot="10800000">
            <a:off x="3006000" y="3716888"/>
            <a:ext cx="3168352" cy="2304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242" name="Google Shape;7242;p316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243" name="Google Shape;7243;p316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244" name="Google Shape;7244;p3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245" name="Google Shape;7245;p3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723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249" name="Shape 7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250" name="Google Shape;7250;p317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251" name="Google Shape;7251;p317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252" name="Google Shape;7252;p317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63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253" name="Google Shape;7253;p317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54" name="Google Shape;7254;p317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55" name="Google Shape;7255;p317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56" name="Google Shape;7256;p317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57" name="Google Shape;7257;p317"/>
          <p:cNvSpPr/>
          <p:nvPr/>
        </p:nvSpPr>
        <p:spPr>
          <a:xfrm rot="10800000">
            <a:off x="3006000" y="3752888"/>
            <a:ext cx="3168352" cy="2268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258" name="Google Shape;7258;p317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259" name="Google Shape;7259;p317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260" name="Google Shape;7260;p3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828"/>
                                        <p:tgtEl>
                                          <p:spTgt spid="7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264" name="Shape 7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265" name="Google Shape;7265;p318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266" name="Google Shape;7266;p318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267" name="Google Shape;7267;p318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62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268" name="Google Shape;7268;p318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69" name="Google Shape;7269;p318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70" name="Google Shape;7270;p318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71" name="Google Shape;7271;p318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72" name="Google Shape;7272;p318"/>
          <p:cNvSpPr/>
          <p:nvPr/>
        </p:nvSpPr>
        <p:spPr>
          <a:xfrm rot="10800000">
            <a:off x="3006000" y="3788888"/>
            <a:ext cx="3168352" cy="2232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273" name="Google Shape;7273;p318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274" name="Google Shape;7274;p318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275" name="Google Shape;7275;p3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279" name="Shape 7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280" name="Google Shape;7280;p319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281" name="Google Shape;7281;p319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282" name="Google Shape;7282;p319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61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283" name="Google Shape;7283;p319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84" name="Google Shape;7284;p319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85" name="Google Shape;7285;p319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86" name="Google Shape;7286;p319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87" name="Google Shape;7287;p319"/>
          <p:cNvSpPr/>
          <p:nvPr/>
        </p:nvSpPr>
        <p:spPr>
          <a:xfrm rot="10800000">
            <a:off x="3006000" y="3824888"/>
            <a:ext cx="3168352" cy="2196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288" name="Google Shape;7288;p319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289" name="Google Shape;7289;p319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290" name="Google Shape;7290;p3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294" name="Shape 7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295" name="Google Shape;7295;p320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296" name="Google Shape;7296;p320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297" name="Google Shape;7297;p320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60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298" name="Google Shape;7298;p320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99" name="Google Shape;7299;p320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00" name="Google Shape;7300;p320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01" name="Google Shape;7301;p320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02" name="Google Shape;7302;p320"/>
          <p:cNvSpPr/>
          <p:nvPr/>
        </p:nvSpPr>
        <p:spPr>
          <a:xfrm rot="10800000">
            <a:off x="3006000" y="3860888"/>
            <a:ext cx="3168352" cy="2160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303" name="Google Shape;7303;p320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304" name="Google Shape;7304;p320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305" name="Google Shape;7305;p3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309" name="Shape 7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10" name="Google Shape;7310;p321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311" name="Google Shape;7311;p321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312" name="Google Shape;7312;p321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59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313" name="Google Shape;7313;p321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14" name="Google Shape;7314;p321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15" name="Google Shape;7315;p321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16" name="Google Shape;7316;p321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17" name="Google Shape;7317;p321"/>
          <p:cNvSpPr/>
          <p:nvPr/>
        </p:nvSpPr>
        <p:spPr>
          <a:xfrm rot="10800000">
            <a:off x="3006000" y="3896888"/>
            <a:ext cx="3168352" cy="2124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318" name="Google Shape;7318;p321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319" name="Google Shape;7319;p321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320" name="Google Shape;7320;p3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324" name="Shape 7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25" name="Google Shape;7325;p322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326" name="Google Shape;7326;p322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327" name="Google Shape;7327;p322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58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328" name="Google Shape;7328;p322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29" name="Google Shape;7329;p322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30" name="Google Shape;7330;p322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31" name="Google Shape;7331;p322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32" name="Google Shape;7332;p322"/>
          <p:cNvSpPr/>
          <p:nvPr/>
        </p:nvSpPr>
        <p:spPr>
          <a:xfrm rot="10800000">
            <a:off x="3006000" y="3932888"/>
            <a:ext cx="3168352" cy="2088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333" name="Google Shape;7333;p322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334" name="Google Shape;7334;p322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335" name="Google Shape;7335;p3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339" name="Shape 7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40" name="Google Shape;7340;p323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341" name="Google Shape;7341;p323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342" name="Google Shape;7342;p323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57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343" name="Google Shape;7343;p323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44" name="Google Shape;7344;p323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45" name="Google Shape;7345;p323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46" name="Google Shape;7346;p323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47" name="Google Shape;7347;p323"/>
          <p:cNvSpPr/>
          <p:nvPr/>
        </p:nvSpPr>
        <p:spPr>
          <a:xfrm rot="10800000">
            <a:off x="3006000" y="3968888"/>
            <a:ext cx="3168352" cy="2052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348" name="Google Shape;7348;p323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349" name="Google Shape;7349;p323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350" name="Google Shape;7350;p3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354" name="Shape 7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55" name="Google Shape;7355;p324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356" name="Google Shape;7356;p324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357" name="Google Shape;7357;p324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56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358" name="Google Shape;7358;p324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59" name="Google Shape;7359;p324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60" name="Google Shape;7360;p324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61" name="Google Shape;7361;p324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62" name="Google Shape;7362;p324"/>
          <p:cNvSpPr/>
          <p:nvPr/>
        </p:nvSpPr>
        <p:spPr>
          <a:xfrm rot="10800000">
            <a:off x="3006000" y="4004888"/>
            <a:ext cx="3168352" cy="2016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363" name="Google Shape;7363;p324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364" name="Google Shape;7364;p324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365" name="Google Shape;7365;p3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369" name="Shape 73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70" name="Google Shape;7370;p325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371" name="Google Shape;7371;p325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372" name="Google Shape;7372;p325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55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373" name="Google Shape;7373;p325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74" name="Google Shape;7374;p325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75" name="Google Shape;7375;p325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76" name="Google Shape;7376;p325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77" name="Google Shape;7377;p325"/>
          <p:cNvSpPr/>
          <p:nvPr/>
        </p:nvSpPr>
        <p:spPr>
          <a:xfrm rot="10800000">
            <a:off x="3006000" y="4040888"/>
            <a:ext cx="3168352" cy="1980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378" name="Google Shape;7378;p325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379" name="Google Shape;7379;p325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380" name="Google Shape;7380;p3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384" name="Shape 73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85" name="Google Shape;7385;p326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386" name="Google Shape;7386;p326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387" name="Google Shape;7387;p326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54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388" name="Google Shape;7388;p326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89" name="Google Shape;7389;p326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90" name="Google Shape;7390;p326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91" name="Google Shape;7391;p326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92" name="Google Shape;7392;p326"/>
          <p:cNvSpPr/>
          <p:nvPr/>
        </p:nvSpPr>
        <p:spPr>
          <a:xfrm rot="10800000">
            <a:off x="3006000" y="4076888"/>
            <a:ext cx="3168352" cy="1944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393" name="Google Shape;7393;p326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394" name="Google Shape;7394;p326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395" name="Google Shape;7395;p3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399" name="Shape 73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00" name="Google Shape;7400;p327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401" name="Google Shape;7401;p327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402" name="Google Shape;7402;p327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53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403" name="Google Shape;7403;p327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04" name="Google Shape;7404;p327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05" name="Google Shape;7405;p327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06" name="Google Shape;7406;p327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07" name="Google Shape;7407;p327"/>
          <p:cNvSpPr/>
          <p:nvPr/>
        </p:nvSpPr>
        <p:spPr>
          <a:xfrm rot="10800000">
            <a:off x="3006000" y="4112888"/>
            <a:ext cx="3168352" cy="1908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408" name="Google Shape;7408;p327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409" name="Google Shape;7409;p327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410" name="Google Shape;7410;p3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414" name="Shape 74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15" name="Google Shape;7415;p328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416" name="Google Shape;7416;p328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417" name="Google Shape;7417;p328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52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418" name="Google Shape;7418;p328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19" name="Google Shape;7419;p328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20" name="Google Shape;7420;p328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21" name="Google Shape;7421;p328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22" name="Google Shape;7422;p328"/>
          <p:cNvSpPr/>
          <p:nvPr/>
        </p:nvSpPr>
        <p:spPr>
          <a:xfrm rot="10800000">
            <a:off x="3006000" y="4148888"/>
            <a:ext cx="3168352" cy="1872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423" name="Google Shape;7423;p328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424" name="Google Shape;7424;p328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425" name="Google Shape;7425;p3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429" name="Shape 74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30" name="Google Shape;7430;p329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431" name="Google Shape;7431;p329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432" name="Google Shape;7432;p329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51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433" name="Google Shape;7433;p329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34" name="Google Shape;7434;p329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35" name="Google Shape;7435;p329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36" name="Google Shape;7436;p329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37" name="Google Shape;7437;p329"/>
          <p:cNvSpPr/>
          <p:nvPr/>
        </p:nvSpPr>
        <p:spPr>
          <a:xfrm rot="10800000">
            <a:off x="3006000" y="4184888"/>
            <a:ext cx="3168352" cy="1836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438" name="Google Shape;7438;p329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439" name="Google Shape;7439;p329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440" name="Google Shape;7440;p32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444" name="Shape 74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45" name="Google Shape;7445;p330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446" name="Google Shape;7446;p330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447" name="Google Shape;7447;p330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50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448" name="Google Shape;7448;p330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49" name="Google Shape;7449;p330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50" name="Google Shape;7450;p330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51" name="Google Shape;7451;p330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52" name="Google Shape;7452;p330"/>
          <p:cNvSpPr/>
          <p:nvPr/>
        </p:nvSpPr>
        <p:spPr>
          <a:xfrm rot="10800000">
            <a:off x="3006000" y="4220888"/>
            <a:ext cx="3168352" cy="1800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453" name="Google Shape;7453;p330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454" name="Google Shape;7454;p330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455" name="Google Shape;7455;p33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4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459" name="Shape 74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60" name="Google Shape;7460;p331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461" name="Google Shape;7461;p331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462" name="Google Shape;7462;p331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49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463" name="Google Shape;7463;p331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64" name="Google Shape;7464;p331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65" name="Google Shape;7465;p331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66" name="Google Shape;7466;p331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67" name="Google Shape;7467;p331"/>
          <p:cNvSpPr/>
          <p:nvPr/>
        </p:nvSpPr>
        <p:spPr>
          <a:xfrm rot="10800000">
            <a:off x="3006000" y="4256888"/>
            <a:ext cx="3168352" cy="1764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468" name="Google Shape;7468;p331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469" name="Google Shape;7469;p331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470" name="Google Shape;7470;p3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474" name="Shape 74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75" name="Google Shape;7475;p332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476" name="Google Shape;7476;p332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477" name="Google Shape;7477;p332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48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478" name="Google Shape;7478;p332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79" name="Google Shape;7479;p332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80" name="Google Shape;7480;p332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81" name="Google Shape;7481;p332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82" name="Google Shape;7482;p332"/>
          <p:cNvSpPr/>
          <p:nvPr/>
        </p:nvSpPr>
        <p:spPr>
          <a:xfrm rot="10800000">
            <a:off x="3006000" y="4292888"/>
            <a:ext cx="3168352" cy="1728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483" name="Google Shape;7483;p332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484" name="Google Shape;7484;p332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485" name="Google Shape;7485;p3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489" name="Shape 74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90" name="Google Shape;7490;p333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491" name="Google Shape;7491;p333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492" name="Google Shape;7492;p333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47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493" name="Google Shape;7493;p333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94" name="Google Shape;7494;p333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95" name="Google Shape;7495;p333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96" name="Google Shape;7496;p333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97" name="Google Shape;7497;p333"/>
          <p:cNvSpPr/>
          <p:nvPr/>
        </p:nvSpPr>
        <p:spPr>
          <a:xfrm rot="10800000">
            <a:off x="3006000" y="4328888"/>
            <a:ext cx="3168352" cy="1692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498" name="Google Shape;7498;p333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499" name="Google Shape;7499;p333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500" name="Google Shape;7500;p33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504" name="Shape 75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05" name="Google Shape;7505;p334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506" name="Google Shape;7506;p334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507" name="Google Shape;7507;p334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46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508" name="Google Shape;7508;p334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09" name="Google Shape;7509;p334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10" name="Google Shape;7510;p334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11" name="Google Shape;7511;p334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12" name="Google Shape;7512;p334"/>
          <p:cNvSpPr/>
          <p:nvPr/>
        </p:nvSpPr>
        <p:spPr>
          <a:xfrm rot="10800000">
            <a:off x="3006000" y="4364888"/>
            <a:ext cx="3168352" cy="1656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513" name="Google Shape;7513;p334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514" name="Google Shape;7514;p334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515" name="Google Shape;7515;p33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519" name="Shape 75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20" name="Google Shape;7520;p335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521" name="Google Shape;7521;p335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522" name="Google Shape;7522;p335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45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523" name="Google Shape;7523;p335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24" name="Google Shape;7524;p335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25" name="Google Shape;7525;p335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26" name="Google Shape;7526;p335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27" name="Google Shape;7527;p335"/>
          <p:cNvSpPr/>
          <p:nvPr/>
        </p:nvSpPr>
        <p:spPr>
          <a:xfrm rot="10800000">
            <a:off x="3006000" y="4400888"/>
            <a:ext cx="3168352" cy="1620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528" name="Google Shape;7528;p335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529" name="Google Shape;7529;p335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530" name="Google Shape;7530;p33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534" name="Shape 75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35" name="Google Shape;7535;p336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536" name="Google Shape;7536;p336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537" name="Google Shape;7537;p336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44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538" name="Google Shape;7538;p336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39" name="Google Shape;7539;p336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40" name="Google Shape;7540;p336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41" name="Google Shape;7541;p336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42" name="Google Shape;7542;p336"/>
          <p:cNvSpPr/>
          <p:nvPr/>
        </p:nvSpPr>
        <p:spPr>
          <a:xfrm rot="10800000">
            <a:off x="3006000" y="4436888"/>
            <a:ext cx="3168352" cy="1584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543" name="Google Shape;7543;p336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544" name="Google Shape;7544;p336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545" name="Google Shape;7545;p33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549" name="Shape 75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50" name="Google Shape;7550;p337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551" name="Google Shape;7551;p337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552" name="Google Shape;7552;p337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43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553" name="Google Shape;7553;p337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54" name="Google Shape;7554;p337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55" name="Google Shape;7555;p337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56" name="Google Shape;7556;p337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57" name="Google Shape;7557;p337"/>
          <p:cNvSpPr/>
          <p:nvPr/>
        </p:nvSpPr>
        <p:spPr>
          <a:xfrm rot="10800000">
            <a:off x="3006000" y="4472888"/>
            <a:ext cx="3168352" cy="1548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558" name="Google Shape;7558;p337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559" name="Google Shape;7559;p337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560" name="Google Shape;7560;p33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564" name="Shape 75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65" name="Google Shape;7565;p338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566" name="Google Shape;7566;p338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567" name="Google Shape;7567;p338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42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568" name="Google Shape;7568;p338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69" name="Google Shape;7569;p338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70" name="Google Shape;7570;p338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71" name="Google Shape;7571;p338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72" name="Google Shape;7572;p338"/>
          <p:cNvSpPr/>
          <p:nvPr/>
        </p:nvSpPr>
        <p:spPr>
          <a:xfrm rot="10800000">
            <a:off x="3006000" y="4508888"/>
            <a:ext cx="3168352" cy="1512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573" name="Google Shape;7573;p338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574" name="Google Shape;7574;p338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575" name="Google Shape;7575;p33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5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579" name="Shape 75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80" name="Google Shape;7580;p339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581" name="Google Shape;7581;p339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582" name="Google Shape;7582;p339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41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583" name="Google Shape;7583;p339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84" name="Google Shape;7584;p339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85" name="Google Shape;7585;p339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86" name="Google Shape;7586;p339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87" name="Google Shape;7587;p339"/>
          <p:cNvSpPr/>
          <p:nvPr/>
        </p:nvSpPr>
        <p:spPr>
          <a:xfrm rot="10800000">
            <a:off x="3006000" y="4527454"/>
            <a:ext cx="3168352" cy="1476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588" name="Google Shape;7588;p339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589" name="Google Shape;7589;p339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590" name="Google Shape;7590;p33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594" name="Shape 75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95" name="Google Shape;7595;p340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596" name="Google Shape;7596;p340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597" name="Google Shape;7597;p340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40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598" name="Google Shape;7598;p340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99" name="Google Shape;7599;p340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00" name="Google Shape;7600;p340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01" name="Google Shape;7601;p340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02" name="Google Shape;7602;p340"/>
          <p:cNvSpPr/>
          <p:nvPr/>
        </p:nvSpPr>
        <p:spPr>
          <a:xfrm rot="10800000">
            <a:off x="3006000" y="4580888"/>
            <a:ext cx="3168352" cy="1440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603" name="Google Shape;7603;p340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604" name="Google Shape;7604;p340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605" name="Google Shape;7605;p34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609" name="Shape 76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610" name="Google Shape;7610;p341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611" name="Google Shape;7611;p341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612" name="Google Shape;7612;p341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39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613" name="Google Shape;7613;p341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14" name="Google Shape;7614;p341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15" name="Google Shape;7615;p341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16" name="Google Shape;7616;p341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17" name="Google Shape;7617;p341"/>
          <p:cNvSpPr/>
          <p:nvPr/>
        </p:nvSpPr>
        <p:spPr>
          <a:xfrm rot="10800000">
            <a:off x="3006000" y="4616888"/>
            <a:ext cx="3168352" cy="1404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618" name="Google Shape;7618;p341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619" name="Google Shape;7619;p341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620" name="Google Shape;7620;p34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6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624" name="Shape 76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625" name="Google Shape;7625;p342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626" name="Google Shape;7626;p342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627" name="Google Shape;7627;p342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38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628" name="Google Shape;7628;p342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29" name="Google Shape;7629;p342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30" name="Google Shape;7630;p342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31" name="Google Shape;7631;p342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32" name="Google Shape;7632;p342"/>
          <p:cNvSpPr/>
          <p:nvPr/>
        </p:nvSpPr>
        <p:spPr>
          <a:xfrm rot="10800000">
            <a:off x="3006000" y="4652888"/>
            <a:ext cx="3168352" cy="1368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633" name="Google Shape;7633;p342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634" name="Google Shape;7634;p342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635" name="Google Shape;7635;p34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639" name="Shape 76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640" name="Google Shape;7640;p343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641" name="Google Shape;7641;p343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642" name="Google Shape;7642;p343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37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643" name="Google Shape;7643;p343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44" name="Google Shape;7644;p343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45" name="Google Shape;7645;p343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46" name="Google Shape;7646;p343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47" name="Google Shape;7647;p343"/>
          <p:cNvSpPr/>
          <p:nvPr/>
        </p:nvSpPr>
        <p:spPr>
          <a:xfrm rot="10800000">
            <a:off x="3006000" y="4688888"/>
            <a:ext cx="3168352" cy="1332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648" name="Google Shape;7648;p343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649" name="Google Shape;7649;p343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650" name="Google Shape;7650;p34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654" name="Shape 76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655" name="Google Shape;7655;p344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656" name="Google Shape;7656;p344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657" name="Google Shape;7657;p344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36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658" name="Google Shape;7658;p344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59" name="Google Shape;7659;p344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60" name="Google Shape;7660;p344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61" name="Google Shape;7661;p344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62" name="Google Shape;7662;p344"/>
          <p:cNvSpPr/>
          <p:nvPr/>
        </p:nvSpPr>
        <p:spPr>
          <a:xfrm rot="10800000">
            <a:off x="3006000" y="4724888"/>
            <a:ext cx="3168352" cy="1296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663" name="Google Shape;7663;p344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664" name="Google Shape;7664;p344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665" name="Google Shape;7665;p34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6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669" name="Shape 76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670" name="Google Shape;7670;p345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671" name="Google Shape;7671;p345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672" name="Google Shape;7672;p345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35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673" name="Google Shape;7673;p345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74" name="Google Shape;7674;p345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75" name="Google Shape;7675;p345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76" name="Google Shape;7676;p345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77" name="Google Shape;7677;p345"/>
          <p:cNvSpPr/>
          <p:nvPr/>
        </p:nvSpPr>
        <p:spPr>
          <a:xfrm rot="10800000">
            <a:off x="3006000" y="4760888"/>
            <a:ext cx="3168352" cy="1260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678" name="Google Shape;7678;p345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679" name="Google Shape;7679;p345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680" name="Google Shape;7680;p34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684" name="Shape 76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685" name="Google Shape;7685;p346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686" name="Google Shape;7686;p346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687" name="Google Shape;7687;p346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34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688" name="Google Shape;7688;p346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89" name="Google Shape;7689;p346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90" name="Google Shape;7690;p346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91" name="Google Shape;7691;p346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92" name="Google Shape;7692;p346"/>
          <p:cNvSpPr/>
          <p:nvPr/>
        </p:nvSpPr>
        <p:spPr>
          <a:xfrm rot="10800000">
            <a:off x="3006000" y="4796888"/>
            <a:ext cx="3168352" cy="1224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693" name="Google Shape;7693;p346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694" name="Google Shape;7694;p346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695" name="Google Shape;7695;p34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6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699" name="Shape 76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00" name="Google Shape;7700;p347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701" name="Google Shape;7701;p347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702" name="Google Shape;7702;p347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33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703" name="Google Shape;7703;p347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04" name="Google Shape;7704;p347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05" name="Google Shape;7705;p347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06" name="Google Shape;7706;p347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07" name="Google Shape;7707;p347"/>
          <p:cNvSpPr/>
          <p:nvPr/>
        </p:nvSpPr>
        <p:spPr>
          <a:xfrm rot="10800000">
            <a:off x="3006000" y="4832888"/>
            <a:ext cx="3168352" cy="1188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708" name="Google Shape;7708;p347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709" name="Google Shape;7709;p347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710" name="Google Shape;7710;p34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7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714" name="Shape 77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15" name="Google Shape;7715;p348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716" name="Google Shape;7716;p348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717" name="Google Shape;7717;p348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32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718" name="Google Shape;7718;p348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19" name="Google Shape;7719;p348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20" name="Google Shape;7720;p348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21" name="Google Shape;7721;p348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22" name="Google Shape;7722;p348"/>
          <p:cNvSpPr/>
          <p:nvPr/>
        </p:nvSpPr>
        <p:spPr>
          <a:xfrm rot="10800000">
            <a:off x="3006000" y="4868888"/>
            <a:ext cx="3168352" cy="1152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723" name="Google Shape;7723;p348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724" name="Google Shape;7724;p348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725" name="Google Shape;7725;p34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729" name="Shape 77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30" name="Google Shape;7730;p349"/>
          <p:cNvGrpSpPr/>
          <p:nvPr/>
        </p:nvGrpSpPr>
        <p:grpSpPr>
          <a:xfrm>
            <a:off x="3154614" y="1262741"/>
            <a:ext cx="2850455" cy="1539804"/>
            <a:chOff x="3203847" y="260647"/>
            <a:chExt cx="2850455" cy="1539804"/>
          </a:xfrm>
        </p:grpSpPr>
        <p:sp>
          <p:nvSpPr>
            <p:cNvPr id="7731" name="Google Shape;7731;p349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732" name="Google Shape;7732;p349"/>
            <p:cNvSpPr txBox="1"/>
            <p:nvPr/>
          </p:nvSpPr>
          <p:spPr>
            <a:xfrm>
              <a:off x="3856589" y="477012"/>
              <a:ext cx="1546104" cy="132343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31</a:t>
              </a:r>
              <a:endParaRPr/>
            </a:p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733" name="Google Shape;7733;p349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34" name="Google Shape;7734;p349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35" name="Google Shape;7735;p349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36" name="Google Shape;7736;p349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37" name="Google Shape;7737;p349"/>
          <p:cNvSpPr/>
          <p:nvPr/>
        </p:nvSpPr>
        <p:spPr>
          <a:xfrm rot="10800000">
            <a:off x="3006000" y="4904888"/>
            <a:ext cx="3168352" cy="1116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738" name="Google Shape;7738;p349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739" name="Google Shape;7739;p349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740" name="Google Shape;7740;p34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7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744" name="Shape 77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45" name="Google Shape;7745;p350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746" name="Google Shape;7746;p350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747" name="Google Shape;7747;p350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30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748" name="Google Shape;7748;p350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49" name="Google Shape;7749;p350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50" name="Google Shape;7750;p350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51" name="Google Shape;7751;p350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52" name="Google Shape;7752;p350"/>
          <p:cNvSpPr/>
          <p:nvPr/>
        </p:nvSpPr>
        <p:spPr>
          <a:xfrm rot="10800000">
            <a:off x="3006000" y="4940888"/>
            <a:ext cx="3168352" cy="1080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753" name="Google Shape;7753;p350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754" name="Google Shape;7754;p350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755" name="Google Shape;7755;p35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759" name="Shape 77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60" name="Google Shape;7760;p351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761" name="Google Shape;7761;p351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762" name="Google Shape;7762;p351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29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763" name="Google Shape;7763;p351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64" name="Google Shape;7764;p351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65" name="Google Shape;7765;p351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66" name="Google Shape;7766;p351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67" name="Google Shape;7767;p351"/>
          <p:cNvSpPr/>
          <p:nvPr/>
        </p:nvSpPr>
        <p:spPr>
          <a:xfrm rot="10800000">
            <a:off x="3006000" y="4976888"/>
            <a:ext cx="3168352" cy="1044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768" name="Google Shape;7768;p351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769" name="Google Shape;7769;p351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770" name="Google Shape;7770;p35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774" name="Shape 77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75" name="Google Shape;7775;p352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776" name="Google Shape;7776;p352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777" name="Google Shape;7777;p352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28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778" name="Google Shape;7778;p352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79" name="Google Shape;7779;p352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80" name="Google Shape;7780;p352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81" name="Google Shape;7781;p352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82" name="Google Shape;7782;p352"/>
          <p:cNvSpPr/>
          <p:nvPr/>
        </p:nvSpPr>
        <p:spPr>
          <a:xfrm rot="10800000">
            <a:off x="3006000" y="5012888"/>
            <a:ext cx="3168352" cy="1008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783" name="Google Shape;7783;p352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784" name="Google Shape;7784;p352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785" name="Google Shape;7785;p35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7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789" name="Shape 77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90" name="Google Shape;7790;p353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791" name="Google Shape;7791;p353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792" name="Google Shape;7792;p353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27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793" name="Google Shape;7793;p353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94" name="Google Shape;7794;p353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95" name="Google Shape;7795;p353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96" name="Google Shape;7796;p353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97" name="Google Shape;7797;p353"/>
          <p:cNvSpPr/>
          <p:nvPr/>
        </p:nvSpPr>
        <p:spPr>
          <a:xfrm rot="10800000">
            <a:off x="3006000" y="5048888"/>
            <a:ext cx="3168352" cy="972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798" name="Google Shape;7798;p353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799" name="Google Shape;7799;p353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800" name="Google Shape;7800;p35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804" name="Shape 78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805" name="Google Shape;7805;p354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806" name="Google Shape;7806;p354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807" name="Google Shape;7807;p354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26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808" name="Google Shape;7808;p354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09" name="Google Shape;7809;p354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10" name="Google Shape;7810;p354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11" name="Google Shape;7811;p354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12" name="Google Shape;7812;p354"/>
          <p:cNvSpPr/>
          <p:nvPr/>
        </p:nvSpPr>
        <p:spPr>
          <a:xfrm rot="10800000">
            <a:off x="3006000" y="5084888"/>
            <a:ext cx="3168352" cy="936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813" name="Google Shape;7813;p354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814" name="Google Shape;7814;p354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815" name="Google Shape;7815;p35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8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819" name="Shape 78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820" name="Google Shape;7820;p355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821" name="Google Shape;7821;p355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822" name="Google Shape;7822;p355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25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823" name="Google Shape;7823;p355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24" name="Google Shape;7824;p355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25" name="Google Shape;7825;p355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26" name="Google Shape;7826;p355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27" name="Google Shape;7827;p355"/>
          <p:cNvSpPr/>
          <p:nvPr/>
        </p:nvSpPr>
        <p:spPr>
          <a:xfrm rot="10800000">
            <a:off x="3006000" y="5120888"/>
            <a:ext cx="3168352" cy="900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828" name="Google Shape;7828;p355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829" name="Google Shape;7829;p355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830" name="Google Shape;7830;p35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8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834" name="Shape 78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835" name="Google Shape;7835;p356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836" name="Google Shape;7836;p356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837" name="Google Shape;7837;p356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24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838" name="Google Shape;7838;p356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39" name="Google Shape;7839;p356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40" name="Google Shape;7840;p356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41" name="Google Shape;7841;p356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42" name="Google Shape;7842;p356"/>
          <p:cNvSpPr/>
          <p:nvPr/>
        </p:nvSpPr>
        <p:spPr>
          <a:xfrm rot="10800000">
            <a:off x="3006000" y="5156888"/>
            <a:ext cx="3168352" cy="864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843" name="Google Shape;7843;p356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844" name="Google Shape;7844;p356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845" name="Google Shape;7845;p35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849" name="Shape 78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850" name="Google Shape;7850;p357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851" name="Google Shape;7851;p357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852" name="Google Shape;7852;p357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23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853" name="Google Shape;7853;p357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54" name="Google Shape;7854;p357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55" name="Google Shape;7855;p357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56" name="Google Shape;7856;p357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57" name="Google Shape;7857;p357"/>
          <p:cNvSpPr/>
          <p:nvPr/>
        </p:nvSpPr>
        <p:spPr>
          <a:xfrm rot="10800000">
            <a:off x="3006000" y="5192888"/>
            <a:ext cx="3168352" cy="828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858" name="Google Shape;7858;p357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859" name="Google Shape;7859;p357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860" name="Google Shape;7860;p35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8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864" name="Shape 78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865" name="Google Shape;7865;p358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866" name="Google Shape;7866;p358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867" name="Google Shape;7867;p358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22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868" name="Google Shape;7868;p358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69" name="Google Shape;7869;p358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70" name="Google Shape;7870;p358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71" name="Google Shape;7871;p358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72" name="Google Shape;7872;p358"/>
          <p:cNvSpPr/>
          <p:nvPr/>
        </p:nvSpPr>
        <p:spPr>
          <a:xfrm rot="10800000">
            <a:off x="3006000" y="5228888"/>
            <a:ext cx="3168352" cy="792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873" name="Google Shape;7873;p358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874" name="Google Shape;7874;p358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875" name="Google Shape;7875;p35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879" name="Shape 78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880" name="Google Shape;7880;p359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881" name="Google Shape;7881;p359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882" name="Google Shape;7882;p359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21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883" name="Google Shape;7883;p359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84" name="Google Shape;7884;p359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85" name="Google Shape;7885;p359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86" name="Google Shape;7886;p359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87" name="Google Shape;7887;p359"/>
          <p:cNvSpPr/>
          <p:nvPr/>
        </p:nvSpPr>
        <p:spPr>
          <a:xfrm rot="10800000">
            <a:off x="3006000" y="5228888"/>
            <a:ext cx="3168352" cy="792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888" name="Google Shape;7888;p359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889" name="Google Shape;7889;p359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890" name="Google Shape;7890;p35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894" name="Shape 78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895" name="Google Shape;7895;p360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896" name="Google Shape;7896;p360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897" name="Google Shape;7897;p360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20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898" name="Google Shape;7898;p360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99" name="Google Shape;7899;p360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900" name="Google Shape;7900;p360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901" name="Google Shape;7901;p360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902" name="Google Shape;7902;p360"/>
          <p:cNvSpPr/>
          <p:nvPr/>
        </p:nvSpPr>
        <p:spPr>
          <a:xfrm rot="10800000">
            <a:off x="3006000" y="5300888"/>
            <a:ext cx="3168352" cy="720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903" name="Google Shape;7903;p360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904" name="Google Shape;7904;p360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905" name="Google Shape;7905;p36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9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909" name="Shape 79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910" name="Google Shape;7910;p361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911" name="Google Shape;7911;p361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912" name="Google Shape;7912;p361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19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913" name="Google Shape;7913;p361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914" name="Google Shape;7914;p361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915" name="Google Shape;7915;p361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916" name="Google Shape;7916;p361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917" name="Google Shape;7917;p361"/>
          <p:cNvSpPr/>
          <p:nvPr/>
        </p:nvSpPr>
        <p:spPr>
          <a:xfrm rot="10800000">
            <a:off x="3006000" y="5336888"/>
            <a:ext cx="3168352" cy="684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918" name="Google Shape;7918;p361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919" name="Google Shape;7919;p361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920" name="Google Shape;7920;p36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9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924" name="Shape 79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925" name="Google Shape;7925;p362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926" name="Google Shape;7926;p362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927" name="Google Shape;7927;p362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18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928" name="Google Shape;7928;p362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929" name="Google Shape;7929;p362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930" name="Google Shape;7930;p362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931" name="Google Shape;7931;p362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932" name="Google Shape;7932;p362"/>
          <p:cNvSpPr/>
          <p:nvPr/>
        </p:nvSpPr>
        <p:spPr>
          <a:xfrm rot="10800000">
            <a:off x="3006000" y="5372888"/>
            <a:ext cx="3168352" cy="648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933" name="Google Shape;7933;p362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934" name="Google Shape;7934;p362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935" name="Google Shape;7935;p36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9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939" name="Shape 79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940" name="Google Shape;7940;p363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941" name="Google Shape;7941;p363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942" name="Google Shape;7942;p363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17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943" name="Google Shape;7943;p363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944" name="Google Shape;7944;p363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945" name="Google Shape;7945;p363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946" name="Google Shape;7946;p363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947" name="Google Shape;7947;p363"/>
          <p:cNvSpPr/>
          <p:nvPr/>
        </p:nvSpPr>
        <p:spPr>
          <a:xfrm rot="10800000">
            <a:off x="3006000" y="5408888"/>
            <a:ext cx="3168352" cy="612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948" name="Google Shape;7948;p363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949" name="Google Shape;7949;p363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950" name="Google Shape;7950;p36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9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954" name="Shape 79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955" name="Google Shape;7955;p364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956" name="Google Shape;7956;p364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957" name="Google Shape;7957;p364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16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958" name="Google Shape;7958;p364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959" name="Google Shape;7959;p364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960" name="Google Shape;7960;p364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961" name="Google Shape;7961;p364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962" name="Google Shape;7962;p364"/>
          <p:cNvSpPr/>
          <p:nvPr/>
        </p:nvSpPr>
        <p:spPr>
          <a:xfrm rot="10800000">
            <a:off x="3006000" y="5444888"/>
            <a:ext cx="3168352" cy="576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963" name="Google Shape;7963;p364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964" name="Google Shape;7964;p364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965" name="Google Shape;7965;p36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9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969" name="Shape 79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970" name="Google Shape;7970;p365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971" name="Google Shape;7971;p365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972" name="Google Shape;7972;p365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15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973" name="Google Shape;7973;p365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974" name="Google Shape;7974;p365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975" name="Google Shape;7975;p365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976" name="Google Shape;7976;p365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977" name="Google Shape;7977;p365"/>
          <p:cNvSpPr/>
          <p:nvPr/>
        </p:nvSpPr>
        <p:spPr>
          <a:xfrm rot="10800000">
            <a:off x="3006000" y="5480888"/>
            <a:ext cx="3168352" cy="540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978" name="Google Shape;7978;p365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979" name="Google Shape;7979;p365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980" name="Google Shape;7980;p36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984" name="Shape 79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985" name="Google Shape;7985;p366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986" name="Google Shape;7986;p366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987" name="Google Shape;7987;p366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14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988" name="Google Shape;7988;p366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989" name="Google Shape;7989;p366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990" name="Google Shape;7990;p366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991" name="Google Shape;7991;p366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992" name="Google Shape;7992;p366"/>
          <p:cNvSpPr/>
          <p:nvPr/>
        </p:nvSpPr>
        <p:spPr>
          <a:xfrm rot="10800000">
            <a:off x="3006000" y="5516888"/>
            <a:ext cx="3168352" cy="504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993" name="Google Shape;7993;p366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994" name="Google Shape;7994;p366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995" name="Google Shape;7995;p36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999" name="Shape 79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00" name="Google Shape;8000;p367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8001" name="Google Shape;8001;p367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002" name="Google Shape;8002;p367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13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8003" name="Google Shape;8003;p367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04" name="Google Shape;8004;p367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05" name="Google Shape;8005;p367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06" name="Google Shape;8006;p367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07" name="Google Shape;8007;p367"/>
          <p:cNvSpPr/>
          <p:nvPr/>
        </p:nvSpPr>
        <p:spPr>
          <a:xfrm rot="10800000">
            <a:off x="3006000" y="5552888"/>
            <a:ext cx="3168352" cy="468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8008" name="Google Shape;8008;p367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8009" name="Google Shape;8009;p367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8010" name="Google Shape;8010;p36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8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014" name="Shape 80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15" name="Google Shape;8015;p368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8016" name="Google Shape;8016;p368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017" name="Google Shape;8017;p368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12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8018" name="Google Shape;8018;p368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19" name="Google Shape;8019;p368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20" name="Google Shape;8020;p368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21" name="Google Shape;8021;p368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22" name="Google Shape;8022;p368"/>
          <p:cNvSpPr/>
          <p:nvPr/>
        </p:nvSpPr>
        <p:spPr>
          <a:xfrm rot="10800000">
            <a:off x="3006000" y="5588888"/>
            <a:ext cx="3168352" cy="432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8023" name="Google Shape;8023;p368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8024" name="Google Shape;8024;p368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8025" name="Google Shape;8025;p36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8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029" name="Shape 80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30" name="Google Shape;8030;p369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8031" name="Google Shape;8031;p369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032" name="Google Shape;8032;p369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11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8033" name="Google Shape;8033;p369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34" name="Google Shape;8034;p369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35" name="Google Shape;8035;p369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36" name="Google Shape;8036;p369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37" name="Google Shape;8037;p369"/>
          <p:cNvSpPr/>
          <p:nvPr/>
        </p:nvSpPr>
        <p:spPr>
          <a:xfrm rot="10800000">
            <a:off x="3006000" y="5624888"/>
            <a:ext cx="3168352" cy="396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8038" name="Google Shape;8038;p369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8039" name="Google Shape;8039;p369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8040" name="Google Shape;8040;p36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8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044" name="Shape 80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45" name="Google Shape;8045;p370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8046" name="Google Shape;8046;p370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047" name="Google Shape;8047;p370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10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8048" name="Google Shape;8048;p370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49" name="Google Shape;8049;p370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50" name="Google Shape;8050;p370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51" name="Google Shape;8051;p370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52" name="Google Shape;8052;p370"/>
          <p:cNvSpPr/>
          <p:nvPr/>
        </p:nvSpPr>
        <p:spPr>
          <a:xfrm rot="10800000">
            <a:off x="3006000" y="5660888"/>
            <a:ext cx="3168352" cy="360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8053" name="Google Shape;8053;p370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8054" name="Google Shape;8054;p370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8055" name="Google Shape;8055;p37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8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059" name="Shape 80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60" name="Google Shape;8060;p371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8061" name="Google Shape;8061;p371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062" name="Google Shape;8062;p371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9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8063" name="Google Shape;8063;p371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64" name="Google Shape;8064;p371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65" name="Google Shape;8065;p371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66" name="Google Shape;8066;p371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67" name="Google Shape;8067;p371"/>
          <p:cNvSpPr/>
          <p:nvPr/>
        </p:nvSpPr>
        <p:spPr>
          <a:xfrm rot="10800000">
            <a:off x="3006000" y="5696888"/>
            <a:ext cx="3168352" cy="324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8068" name="Google Shape;8068;p371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8069" name="Google Shape;8069;p371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8070" name="Google Shape;8070;p37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80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074" name="Shape 80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75" name="Google Shape;8075;p372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8076" name="Google Shape;8076;p372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077" name="Google Shape;8077;p372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8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8078" name="Google Shape;8078;p372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79" name="Google Shape;8079;p372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80" name="Google Shape;8080;p372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81" name="Google Shape;8081;p372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82" name="Google Shape;8082;p372"/>
          <p:cNvSpPr/>
          <p:nvPr/>
        </p:nvSpPr>
        <p:spPr>
          <a:xfrm rot="10800000">
            <a:off x="3006000" y="5732888"/>
            <a:ext cx="3168352" cy="288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8083" name="Google Shape;8083;p372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8084" name="Google Shape;8084;p372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8085" name="Google Shape;8085;p37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8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089" name="Shape 80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90" name="Google Shape;8090;p373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8091" name="Google Shape;8091;p373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092" name="Google Shape;8092;p373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7</a:t>
              </a:r>
              <a:endParaRPr/>
            </a:p>
          </p:txBody>
        </p:sp>
      </p:grpSp>
      <p:sp>
        <p:nvSpPr>
          <p:cNvPr id="8093" name="Google Shape;8093;p373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94" name="Google Shape;8094;p373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95" name="Google Shape;8095;p373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96" name="Google Shape;8096;p373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97" name="Google Shape;8097;p373"/>
          <p:cNvSpPr/>
          <p:nvPr/>
        </p:nvSpPr>
        <p:spPr>
          <a:xfrm rot="10800000">
            <a:off x="3006000" y="5768888"/>
            <a:ext cx="3168352" cy="252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8098" name="Google Shape;8098;p373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8099" name="Google Shape;8099;p373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8100" name="Google Shape;8100;p37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8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104" name="Shape 8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105" name="Google Shape;8105;p374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8106" name="Google Shape;8106;p374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107" name="Google Shape;8107;p374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6</a:t>
              </a:r>
              <a:endParaRPr/>
            </a:p>
          </p:txBody>
        </p:sp>
      </p:grpSp>
      <p:sp>
        <p:nvSpPr>
          <p:cNvPr id="8108" name="Google Shape;8108;p374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109" name="Google Shape;8109;p374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110" name="Google Shape;8110;p374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111" name="Google Shape;8111;p374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112" name="Google Shape;8112;p374"/>
          <p:cNvSpPr/>
          <p:nvPr/>
        </p:nvSpPr>
        <p:spPr>
          <a:xfrm rot="10800000">
            <a:off x="3006000" y="5804888"/>
            <a:ext cx="3168352" cy="216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8113" name="Google Shape;8113;p374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8114" name="Google Shape;8114;p374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8115" name="Google Shape;8115;p37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8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119" name="Shape 8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120" name="Google Shape;8120;p375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8121" name="Google Shape;8121;p375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122" name="Google Shape;8122;p375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5</a:t>
              </a:r>
              <a:endParaRPr/>
            </a:p>
          </p:txBody>
        </p:sp>
      </p:grpSp>
      <p:sp>
        <p:nvSpPr>
          <p:cNvPr id="8123" name="Google Shape;8123;p375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124" name="Google Shape;8124;p375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125" name="Google Shape;8125;p375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126" name="Google Shape;8126;p375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127" name="Google Shape;8127;p375"/>
          <p:cNvSpPr/>
          <p:nvPr/>
        </p:nvSpPr>
        <p:spPr>
          <a:xfrm rot="10800000">
            <a:off x="3006000" y="5840888"/>
            <a:ext cx="3168352" cy="180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8128" name="Google Shape;8128;p375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8129" name="Google Shape;8129;p375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8130" name="Google Shape;8130;p37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8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134" name="Shape 8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135" name="Google Shape;8135;p376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8136" name="Google Shape;8136;p376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137" name="Google Shape;8137;p376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4</a:t>
              </a:r>
              <a:endParaRPr/>
            </a:p>
          </p:txBody>
        </p:sp>
      </p:grpSp>
      <p:sp>
        <p:nvSpPr>
          <p:cNvPr id="8138" name="Google Shape;8138;p376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139" name="Google Shape;8139;p376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140" name="Google Shape;8140;p376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141" name="Google Shape;8141;p376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142" name="Google Shape;8142;p376"/>
          <p:cNvSpPr/>
          <p:nvPr/>
        </p:nvSpPr>
        <p:spPr>
          <a:xfrm rot="10800000">
            <a:off x="3006000" y="5876888"/>
            <a:ext cx="3168352" cy="144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8143" name="Google Shape;8143;p376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8144" name="Google Shape;8144;p376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8145" name="Google Shape;8145;p37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8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149" name="Shape 8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150" name="Google Shape;8150;p377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8151" name="Google Shape;8151;p377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152" name="Google Shape;8152;p377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3</a:t>
              </a:r>
              <a:endParaRPr/>
            </a:p>
          </p:txBody>
        </p:sp>
      </p:grpSp>
      <p:sp>
        <p:nvSpPr>
          <p:cNvPr id="8153" name="Google Shape;8153;p377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154" name="Google Shape;8154;p377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155" name="Google Shape;8155;p377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156" name="Google Shape;8156;p377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157" name="Google Shape;8157;p377"/>
          <p:cNvSpPr/>
          <p:nvPr/>
        </p:nvSpPr>
        <p:spPr>
          <a:xfrm rot="10800000">
            <a:off x="3006000" y="5912888"/>
            <a:ext cx="3168352" cy="108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8158" name="Google Shape;8158;p377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8159" name="Google Shape;8159;p377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8160" name="Google Shape;8160;p37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8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164" name="Shape 8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165" name="Google Shape;8165;p378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8166" name="Google Shape;8166;p378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167" name="Google Shape;8167;p378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2</a:t>
              </a:r>
              <a:endParaRPr/>
            </a:p>
          </p:txBody>
        </p:sp>
      </p:grpSp>
      <p:sp>
        <p:nvSpPr>
          <p:cNvPr id="8168" name="Google Shape;8168;p378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169" name="Google Shape;8169;p378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170" name="Google Shape;8170;p378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171" name="Google Shape;8171;p378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172" name="Google Shape;8172;p378"/>
          <p:cNvSpPr/>
          <p:nvPr/>
        </p:nvSpPr>
        <p:spPr>
          <a:xfrm rot="10800000">
            <a:off x="3006000" y="5948888"/>
            <a:ext cx="3168352" cy="72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8173" name="Google Shape;8173;p378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8174" name="Google Shape;8174;p378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8175" name="Google Shape;8175;p37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8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179" name="Shape 8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180" name="Google Shape;8180;p379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8181" name="Google Shape;8181;p379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182" name="Google Shape;8182;p379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1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8183" name="Google Shape;8183;p379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184" name="Google Shape;8184;p379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185" name="Google Shape;8185;p379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186" name="Google Shape;8186;p379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187" name="Google Shape;8187;p379"/>
          <p:cNvSpPr/>
          <p:nvPr/>
        </p:nvSpPr>
        <p:spPr>
          <a:xfrm rot="10800000">
            <a:off x="3006000" y="5984888"/>
            <a:ext cx="3168352" cy="36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8188" name="Google Shape;8188;p379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8189" name="Google Shape;8189;p379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8190" name="Google Shape;8190;p37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8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194" name="Shape 8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195" name="Google Shape;8195;p380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8196" name="Google Shape;8196;p380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197" name="Google Shape;8197;p380"/>
            <p:cNvSpPr txBox="1"/>
            <p:nvPr/>
          </p:nvSpPr>
          <p:spPr>
            <a:xfrm>
              <a:off x="3613121" y="477012"/>
              <a:ext cx="2088232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Pointless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8198" name="Google Shape;8198;p380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199" name="Google Shape;8199;p380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200" name="Google Shape;8200;p380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201" name="Google Shape;8201;p380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8202" name="Google Shape;8202;p380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8203" name="Google Shape;8203;p380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8204" name="Google Shape;8204;p38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8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208" name="Shape 8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9" name="Google Shape;8209;p381"/>
          <p:cNvSpPr/>
          <p:nvPr/>
        </p:nvSpPr>
        <p:spPr>
          <a:xfrm>
            <a:off x="2693866" y="2708920"/>
            <a:ext cx="4038374" cy="1296144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Thank you for playing Pointless Maths</a:t>
            </a:r>
            <a:endParaRPr sz="2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